
<file path=[Content_Types].xml><?xml version="1.0" encoding="utf-8"?>
<Types xmlns="http://schemas.openxmlformats.org/package/2006/content-types">
  <Default Extension="jfif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4"/>
  </p:notesMasterIdLst>
  <p:sldIdLst>
    <p:sldId id="256" r:id="rId2"/>
    <p:sldId id="725" r:id="rId3"/>
    <p:sldId id="726" r:id="rId4"/>
    <p:sldId id="727" r:id="rId5"/>
    <p:sldId id="728" r:id="rId6"/>
    <p:sldId id="729" r:id="rId7"/>
    <p:sldId id="730" r:id="rId8"/>
    <p:sldId id="731" r:id="rId9"/>
    <p:sldId id="732" r:id="rId10"/>
    <p:sldId id="733" r:id="rId11"/>
    <p:sldId id="734" r:id="rId12"/>
    <p:sldId id="735" r:id="rId13"/>
    <p:sldId id="736" r:id="rId14"/>
    <p:sldId id="743" r:id="rId15"/>
    <p:sldId id="737" r:id="rId16"/>
    <p:sldId id="744" r:id="rId17"/>
    <p:sldId id="745" r:id="rId18"/>
    <p:sldId id="746" r:id="rId19"/>
    <p:sldId id="747" r:id="rId20"/>
    <p:sldId id="748" r:id="rId21"/>
    <p:sldId id="749" r:id="rId22"/>
    <p:sldId id="750" r:id="rId23"/>
    <p:sldId id="751" r:id="rId24"/>
    <p:sldId id="753" r:id="rId25"/>
    <p:sldId id="754" r:id="rId26"/>
    <p:sldId id="755" r:id="rId27"/>
    <p:sldId id="756" r:id="rId28"/>
    <p:sldId id="757" r:id="rId29"/>
    <p:sldId id="758" r:id="rId30"/>
    <p:sldId id="759" r:id="rId31"/>
    <p:sldId id="760" r:id="rId32"/>
    <p:sldId id="770" r:id="rId33"/>
    <p:sldId id="771" r:id="rId34"/>
    <p:sldId id="761" r:id="rId35"/>
    <p:sldId id="763" r:id="rId36"/>
    <p:sldId id="764" r:id="rId37"/>
    <p:sldId id="765" r:id="rId38"/>
    <p:sldId id="766" r:id="rId39"/>
    <p:sldId id="767" r:id="rId40"/>
    <p:sldId id="768" r:id="rId41"/>
    <p:sldId id="769" r:id="rId42"/>
    <p:sldId id="762" r:id="rId43"/>
    <p:sldId id="772" r:id="rId44"/>
    <p:sldId id="773" r:id="rId45"/>
    <p:sldId id="774" r:id="rId46"/>
    <p:sldId id="775" r:id="rId47"/>
    <p:sldId id="776" r:id="rId48"/>
    <p:sldId id="777" r:id="rId49"/>
    <p:sldId id="781" r:id="rId50"/>
    <p:sldId id="780" r:id="rId51"/>
    <p:sldId id="779" r:id="rId52"/>
    <p:sldId id="778" r:id="rId53"/>
    <p:sldId id="791" r:id="rId54"/>
    <p:sldId id="790" r:id="rId55"/>
    <p:sldId id="789" r:id="rId56"/>
    <p:sldId id="788" r:id="rId57"/>
    <p:sldId id="787" r:id="rId58"/>
    <p:sldId id="786" r:id="rId59"/>
    <p:sldId id="785" r:id="rId60"/>
    <p:sldId id="784" r:id="rId61"/>
    <p:sldId id="783" r:id="rId62"/>
    <p:sldId id="782" r:id="rId63"/>
    <p:sldId id="792" r:id="rId64"/>
    <p:sldId id="793" r:id="rId65"/>
    <p:sldId id="794" r:id="rId66"/>
    <p:sldId id="795" r:id="rId67"/>
    <p:sldId id="797" r:id="rId68"/>
    <p:sldId id="796" r:id="rId69"/>
    <p:sldId id="798" r:id="rId70"/>
    <p:sldId id="799" r:id="rId71"/>
    <p:sldId id="800" r:id="rId72"/>
    <p:sldId id="801" r:id="rId7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22C09E9F-BF9B-4254-98F3-D97EC88968DE}">
          <p14:sldIdLst>
            <p14:sldId id="256"/>
          </p14:sldIdLst>
        </p14:section>
        <p14:section name="Naamloze sectie" id="{1B621047-C640-4A0E-888C-EE390692D316}">
          <p14:sldIdLst>
            <p14:sldId id="725"/>
            <p14:sldId id="726"/>
            <p14:sldId id="727"/>
            <p14:sldId id="728"/>
            <p14:sldId id="729"/>
            <p14:sldId id="730"/>
            <p14:sldId id="731"/>
            <p14:sldId id="732"/>
            <p14:sldId id="733"/>
            <p14:sldId id="734"/>
            <p14:sldId id="735"/>
            <p14:sldId id="736"/>
            <p14:sldId id="743"/>
            <p14:sldId id="737"/>
            <p14:sldId id="744"/>
            <p14:sldId id="745"/>
            <p14:sldId id="746"/>
            <p14:sldId id="747"/>
            <p14:sldId id="748"/>
            <p14:sldId id="749"/>
            <p14:sldId id="750"/>
            <p14:sldId id="751"/>
            <p14:sldId id="753"/>
            <p14:sldId id="754"/>
            <p14:sldId id="755"/>
            <p14:sldId id="756"/>
            <p14:sldId id="757"/>
            <p14:sldId id="758"/>
            <p14:sldId id="759"/>
            <p14:sldId id="760"/>
            <p14:sldId id="770"/>
            <p14:sldId id="771"/>
            <p14:sldId id="761"/>
            <p14:sldId id="763"/>
            <p14:sldId id="764"/>
            <p14:sldId id="765"/>
            <p14:sldId id="766"/>
            <p14:sldId id="767"/>
            <p14:sldId id="768"/>
            <p14:sldId id="769"/>
            <p14:sldId id="762"/>
            <p14:sldId id="772"/>
            <p14:sldId id="773"/>
            <p14:sldId id="774"/>
            <p14:sldId id="775"/>
            <p14:sldId id="776"/>
            <p14:sldId id="777"/>
            <p14:sldId id="781"/>
            <p14:sldId id="780"/>
            <p14:sldId id="779"/>
            <p14:sldId id="778"/>
            <p14:sldId id="791"/>
            <p14:sldId id="790"/>
            <p14:sldId id="789"/>
            <p14:sldId id="788"/>
            <p14:sldId id="787"/>
            <p14:sldId id="786"/>
            <p14:sldId id="785"/>
            <p14:sldId id="784"/>
            <p14:sldId id="783"/>
            <p14:sldId id="782"/>
            <p14:sldId id="792"/>
            <p14:sldId id="793"/>
            <p14:sldId id="794"/>
            <p14:sldId id="795"/>
            <p14:sldId id="797"/>
            <p14:sldId id="796"/>
            <p14:sldId id="798"/>
            <p14:sldId id="799"/>
            <p14:sldId id="800"/>
            <p14:sldId id="8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5" autoAdjust="0"/>
    <p:restoredTop sz="86464" autoAdjust="0"/>
  </p:normalViewPr>
  <p:slideViewPr>
    <p:cSldViewPr snapToGrid="0">
      <p:cViewPr varScale="1">
        <p:scale>
          <a:sx n="68" d="100"/>
          <a:sy n="68" d="100"/>
        </p:scale>
        <p:origin x="490" y="53"/>
      </p:cViewPr>
      <p:guideLst/>
    </p:cSldViewPr>
  </p:slideViewPr>
  <p:outlineViewPr>
    <p:cViewPr>
      <p:scale>
        <a:sx n="33" d="100"/>
        <a:sy n="33" d="100"/>
      </p:scale>
      <p:origin x="0" y="-963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50EEE-31AD-4303-927B-01EA55D0E60F}" type="datetimeFigureOut">
              <a:rPr lang="nl-BE" smtClean="0"/>
              <a:t>1/07/2020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F9AED-DA71-44AC-88D3-EDDAE7D433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273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F9AED-DA71-44AC-88D3-EDDAE7D433A6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063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F9AED-DA71-44AC-88D3-EDDAE7D433A6}" type="slidenum">
              <a:rPr lang="nl-BE" smtClean="0"/>
              <a:t>71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54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F9AED-DA71-44AC-88D3-EDDAE7D433A6}" type="slidenum">
              <a:rPr lang="nl-BE" smtClean="0"/>
              <a:t>72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093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0BE4B-C8EE-4CDF-AC7E-8C91AD7E6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E9E9ECC-E744-4D7C-9B3C-4EAA4CDA6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23C8E-4BCE-4393-A7E0-C7ABE110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4E9E-B88E-4654-9530-1942A38BC723}" type="datetimeFigureOut">
              <a:rPr lang="nl-BE" smtClean="0"/>
              <a:t>1/07/2020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524724-F52D-4C28-B035-DA8186F5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4BD73D-81A6-42A3-88AD-C8D8D8C7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9A2-DCBE-4DC5-8348-EC0BD2BF54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8234481"/>
      </p:ext>
    </p:extLst>
  </p:cSld>
  <p:clrMapOvr>
    <a:masterClrMapping/>
  </p:clrMapOvr>
  <p:transition spd="slow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32688-70D2-4026-B831-F567F195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67D5C4-EE41-4B9F-884D-D8CFC5315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CDFA71-D82E-460F-BA5C-5AF11875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4E9E-B88E-4654-9530-1942A38BC723}" type="datetimeFigureOut">
              <a:rPr lang="nl-BE" smtClean="0"/>
              <a:t>1/07/2020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511BF-CC44-4C6A-B6FD-B1DBE067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96935A-1596-4734-A21B-B1E5D2AE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9A2-DCBE-4DC5-8348-EC0BD2BF54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4310058"/>
      </p:ext>
    </p:extLst>
  </p:cSld>
  <p:clrMapOvr>
    <a:masterClrMapping/>
  </p:clrMapOvr>
  <p:transition spd="slow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B79003F-F39D-4FA9-8300-AEE4261D9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3DFF98-7102-467C-B640-1C06D5BC6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FBF00E-E01D-4353-B51F-7D9F6526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4E9E-B88E-4654-9530-1942A38BC723}" type="datetimeFigureOut">
              <a:rPr lang="nl-BE" smtClean="0"/>
              <a:t>1/07/2020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F84A60-A8EE-49EA-9927-EF5B0F31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8DDB7B-2A53-4178-B156-2882EABC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9A2-DCBE-4DC5-8348-EC0BD2BF54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4709629"/>
      </p:ext>
    </p:extLst>
  </p:cSld>
  <p:clrMapOvr>
    <a:masterClrMapping/>
  </p:clrMapOvr>
  <p:transition spd="slow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C3589-7F56-4D5D-B9DA-F49243FE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F98E0B-6497-41CB-8657-1AB625A8F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FF3EE9-41FA-4191-8627-40887BCF0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4E9E-B88E-4654-9530-1942A38BC723}" type="datetimeFigureOut">
              <a:rPr lang="nl-BE" smtClean="0"/>
              <a:t>1/07/2020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203331-ED89-4976-A86B-2A29E617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7E0BE0-FF0D-4E1A-997B-89202F4B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9A2-DCBE-4DC5-8348-EC0BD2BF54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0466932"/>
      </p:ext>
    </p:extLst>
  </p:cSld>
  <p:clrMapOvr>
    <a:masterClrMapping/>
  </p:clrMapOvr>
  <p:transition spd="slow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193E8-7EBB-448C-AA8B-5E3D5012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45D980-4878-475E-9141-DED7A9A68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284EA9-57CA-4C8C-AC28-97648152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4E9E-B88E-4654-9530-1942A38BC723}" type="datetimeFigureOut">
              <a:rPr lang="nl-BE" smtClean="0"/>
              <a:t>1/07/2020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2809A1-E882-4FB9-95BB-F83D270A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E728C1-85AC-445E-8828-85C305D0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9A2-DCBE-4DC5-8348-EC0BD2BF54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6082680"/>
      </p:ext>
    </p:extLst>
  </p:cSld>
  <p:clrMapOvr>
    <a:masterClrMapping/>
  </p:clrMapOvr>
  <p:transition spd="slow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2F9F5-122D-4EDD-AC1D-7D5E1BB6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2888C4-A5A3-4223-BFF0-5AC9B7C05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2FA96A-6249-4E27-B6B7-77B998CCC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DF2D1A-A326-4EAB-BF9E-CC766B9B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4E9E-B88E-4654-9530-1942A38BC723}" type="datetimeFigureOut">
              <a:rPr lang="nl-BE" smtClean="0"/>
              <a:t>1/07/2020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0FD9876-89C2-4BCF-862B-F19683E2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F37BF6-06AA-496E-9340-0E5BB165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9A2-DCBE-4DC5-8348-EC0BD2BF54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4721424"/>
      </p:ext>
    </p:extLst>
  </p:cSld>
  <p:clrMapOvr>
    <a:masterClrMapping/>
  </p:clrMapOvr>
  <p:transition spd="slow"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C6C8C-989F-4EAD-AC45-577B4C9B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315689-FEC4-4F16-A905-94A3ACBDC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F45F48-931E-4569-BBAC-185F8F01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5164D31-FB12-4F77-BCBB-E51100EFB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6ABBA37-4ACC-4702-A19C-7848E8768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8873EC-2704-4617-8994-EA11B9D7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4E9E-B88E-4654-9530-1942A38BC723}" type="datetimeFigureOut">
              <a:rPr lang="nl-BE" smtClean="0"/>
              <a:t>1/07/2020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6CE4C97-1E58-4616-8692-8D6EA6C8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890BEC7-8246-4847-A5BA-239EA752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9A2-DCBE-4DC5-8348-EC0BD2BF54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6212853"/>
      </p:ext>
    </p:extLst>
  </p:cSld>
  <p:clrMapOvr>
    <a:masterClrMapping/>
  </p:clrMapOvr>
  <p:transition spd="slow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881A2-CF4E-4F42-BBC4-2BED59CF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A358E61-DC17-46FC-B5E5-3973BF45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4E9E-B88E-4654-9530-1942A38BC723}" type="datetimeFigureOut">
              <a:rPr lang="nl-BE" smtClean="0"/>
              <a:t>1/07/2020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99B0D15-D139-40A3-ABF7-955F510A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982FA16-6E9F-4469-ACBF-C1413102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9A2-DCBE-4DC5-8348-EC0BD2BF54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0789445"/>
      </p:ext>
    </p:extLst>
  </p:cSld>
  <p:clrMapOvr>
    <a:masterClrMapping/>
  </p:clrMapOvr>
  <p:transition spd="slow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DA494D-6EFA-47B8-BFC8-275FDB18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4E9E-B88E-4654-9530-1942A38BC723}" type="datetimeFigureOut">
              <a:rPr lang="nl-BE" smtClean="0"/>
              <a:t>1/07/2020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3F9EA26-E2C6-4342-ACB3-3E06BC44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C5F1D4-A2AD-4644-AECD-E068FBA4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9A2-DCBE-4DC5-8348-EC0BD2BF54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3626580"/>
      </p:ext>
    </p:extLst>
  </p:cSld>
  <p:clrMapOvr>
    <a:masterClrMapping/>
  </p:clrMapOvr>
  <p:transition spd="slow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AFF80-7B3A-4D6C-88AF-D2DA6E75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648235-B48D-4A74-9DBB-F1DE2E297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FADE96-F101-4318-BAF2-99D68C698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AFFE17-B9E4-4997-8A24-3D53FC07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4E9E-B88E-4654-9530-1942A38BC723}" type="datetimeFigureOut">
              <a:rPr lang="nl-BE" smtClean="0"/>
              <a:t>1/07/2020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24AA9B-7D2F-454C-9270-3186A606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6267D1-1076-4DEA-A47A-C5AF743C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9A2-DCBE-4DC5-8348-EC0BD2BF54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6917107"/>
      </p:ext>
    </p:extLst>
  </p:cSld>
  <p:clrMapOvr>
    <a:masterClrMapping/>
  </p:clrMapOvr>
  <p:transition spd="slow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B3C88-3A88-42EA-8E85-0294AEE5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4016DDF-DD7B-433F-A770-C97BC6106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CCF5CCB-FC03-468B-8C5A-899DC342E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569C18-24A6-4A18-B6CB-48C72C57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4E9E-B88E-4654-9530-1942A38BC723}" type="datetimeFigureOut">
              <a:rPr lang="nl-BE" smtClean="0"/>
              <a:t>1/07/2020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870FB3-64F7-4842-A7BD-0043C4B7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D266B6C-8A06-40D6-96FA-D487D5AF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39A2-DCBE-4DC5-8348-EC0BD2BF54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1788319"/>
      </p:ext>
    </p:extLst>
  </p:cSld>
  <p:clrMapOvr>
    <a:masterClrMapping/>
  </p:clrMapOvr>
  <p:transition spd="slow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38F5020-7095-4692-B186-E6810F56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58BB7F-C816-49E7-B8C2-C4A7DB17B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5AF81C-5E46-47C6-B5A1-B9429F52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84E9E-B88E-4654-9530-1942A38BC723}" type="datetimeFigureOut">
              <a:rPr lang="nl-BE" smtClean="0"/>
              <a:t>1/07/2020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3CA786-0243-4E5A-8B0C-43A45A9CE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0FB9A9-3CA3-49BC-8812-6C2449570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39A2-DCBE-4DC5-8348-EC0BD2BF54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604F0-E9F6-401C-BD9A-C01F94143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229"/>
            <a:ext cx="9144000" cy="212883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nl-BE" sz="7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Het Zilveren Wieltje 2020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883F68-3896-4384-BEB0-4C7CE3B94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1087" y="3635284"/>
            <a:ext cx="3800476" cy="1634806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nl-BE" sz="5400" b="1" i="1" dirty="0">
                <a:solidFill>
                  <a:schemeClr val="accent2">
                    <a:lumMod val="50000"/>
                  </a:schemeClr>
                </a:solidFill>
              </a:rPr>
              <a:t>Van … </a:t>
            </a:r>
          </a:p>
          <a:p>
            <a:r>
              <a:rPr lang="nl-BE" sz="5400" b="1" i="1" dirty="0">
                <a:solidFill>
                  <a:schemeClr val="accent2">
                    <a:lumMod val="50000"/>
                  </a:schemeClr>
                </a:solidFill>
              </a:rPr>
              <a:t>naar …   !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00E68D2-A8B4-489E-8EEF-23CBE17A8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1" y="2886742"/>
            <a:ext cx="4139841" cy="349299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C30660E-43A0-461C-B56D-4D1EEF3C8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38" y="2813575"/>
            <a:ext cx="2731989" cy="367202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3266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split orient="vert"/>
      </p:transition>
    </mc:Choice>
    <mc:Fallback xmlns="">
      <p:transition spd="slow" advTm="8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692150" cy="438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60417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27           –           </a:t>
            </a:r>
            <a:r>
              <a:rPr lang="nl-BE" sz="2400" b="1" dirty="0">
                <a:solidFill>
                  <a:srgbClr val="FF0000"/>
                </a:solidFill>
              </a:rPr>
              <a:t>16</a:t>
            </a:r>
            <a:r>
              <a:rPr lang="nl-BE" sz="2400" b="1" dirty="0"/>
              <a:t>           –           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6BEEE8A9-E2FC-40CF-BDCC-02DA62B89B2F}"/>
              </a:ext>
            </a:extLst>
          </p:cNvPr>
          <p:cNvCxnSpPr>
            <a:cxnSpLocks/>
          </p:cNvCxnSpPr>
          <p:nvPr/>
        </p:nvCxnSpPr>
        <p:spPr>
          <a:xfrm>
            <a:off x="6620137" y="4800855"/>
            <a:ext cx="0" cy="10764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5538433" y="4226689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16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6609504" y="3138607"/>
            <a:ext cx="0" cy="1008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66405"/>
      </p:ext>
    </p:extLst>
  </p:cSld>
  <p:clrMapOvr>
    <a:masterClrMapping/>
  </p:clrMapOvr>
  <p:transition advTm="2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692150" cy="463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50527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27           –           </a:t>
            </a:r>
            <a:r>
              <a:rPr lang="nl-BE" sz="2400" b="1" dirty="0">
                <a:solidFill>
                  <a:srgbClr val="FF0000"/>
                </a:solidFill>
              </a:rPr>
              <a:t>16</a:t>
            </a:r>
            <a:r>
              <a:rPr lang="nl-BE" sz="2400" b="1" dirty="0"/>
              <a:t>           –           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6BEEE8A9-E2FC-40CF-BDCC-02DA62B89B2F}"/>
              </a:ext>
            </a:extLst>
          </p:cNvPr>
          <p:cNvCxnSpPr>
            <a:cxnSpLocks/>
          </p:cNvCxnSpPr>
          <p:nvPr/>
        </p:nvCxnSpPr>
        <p:spPr>
          <a:xfrm>
            <a:off x="6620137" y="4800855"/>
            <a:ext cx="0" cy="10764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5538433" y="4226689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16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6609504" y="3138607"/>
            <a:ext cx="0" cy="1008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501593"/>
      </p:ext>
    </p:extLst>
  </p:cSld>
  <p:clrMapOvr>
    <a:masterClrMapping/>
  </p:clrMapOvr>
  <p:transition advTm="2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692150" cy="463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209813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27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16</a:t>
            </a:r>
            <a:r>
              <a:rPr lang="nl-BE" sz="2400" b="1" dirty="0"/>
              <a:t>           –           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6BEEE8A9-E2FC-40CF-BDCC-02DA62B89B2F}"/>
              </a:ext>
            </a:extLst>
          </p:cNvPr>
          <p:cNvCxnSpPr>
            <a:cxnSpLocks/>
          </p:cNvCxnSpPr>
          <p:nvPr/>
        </p:nvCxnSpPr>
        <p:spPr>
          <a:xfrm>
            <a:off x="6620137" y="4800855"/>
            <a:ext cx="0" cy="10764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5538433" y="4226689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16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6609504" y="3138607"/>
            <a:ext cx="0" cy="1008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/>
          <p:nvPr/>
        </p:nvCxnSpPr>
        <p:spPr>
          <a:xfrm>
            <a:off x="1297173" y="6308547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9BB822-D923-40F7-AC4E-37ABB8AC30AE}"/>
              </a:ext>
            </a:extLst>
          </p:cNvPr>
          <p:cNvCxnSpPr/>
          <p:nvPr/>
        </p:nvCxnSpPr>
        <p:spPr>
          <a:xfrm>
            <a:off x="4985540" y="6308547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2803008" y="6013272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27 vakjes</a:t>
            </a:r>
          </a:p>
        </p:txBody>
      </p:sp>
    </p:spTree>
    <p:extLst>
      <p:ext uri="{BB962C8B-B14F-4D97-AF65-F5344CB8AC3E}">
        <p14:creationId xmlns:p14="http://schemas.microsoft.com/office/powerpoint/2010/main" val="3616318111"/>
      </p:ext>
    </p:extLst>
  </p:cSld>
  <p:clrMapOvr>
    <a:masterClrMapping/>
  </p:clrMapOvr>
  <p:transition advTm="2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692150" cy="463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/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27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16</a:t>
            </a:r>
            <a:r>
              <a:rPr lang="nl-BE" sz="2400" b="1" dirty="0"/>
              <a:t>           –           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6BEEE8A9-E2FC-40CF-BDCC-02DA62B89B2F}"/>
              </a:ext>
            </a:extLst>
          </p:cNvPr>
          <p:cNvCxnSpPr>
            <a:cxnSpLocks/>
          </p:cNvCxnSpPr>
          <p:nvPr/>
        </p:nvCxnSpPr>
        <p:spPr>
          <a:xfrm>
            <a:off x="6620137" y="4800855"/>
            <a:ext cx="0" cy="10764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5538433" y="4226689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16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6609504" y="3138607"/>
            <a:ext cx="0" cy="1008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/>
          <p:nvPr/>
        </p:nvCxnSpPr>
        <p:spPr>
          <a:xfrm>
            <a:off x="1222745" y="6297810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9BB822-D923-40F7-AC4E-37ABB8AC30AE}"/>
              </a:ext>
            </a:extLst>
          </p:cNvPr>
          <p:cNvCxnSpPr/>
          <p:nvPr/>
        </p:nvCxnSpPr>
        <p:spPr>
          <a:xfrm>
            <a:off x="4985540" y="6297810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2798904" y="6013272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27 vakjes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1909706A-AC3C-4DDC-A628-00C61E8A51FA}"/>
              </a:ext>
            </a:extLst>
          </p:cNvPr>
          <p:cNvSpPr/>
          <p:nvPr/>
        </p:nvSpPr>
        <p:spPr>
          <a:xfrm>
            <a:off x="10670642" y="3206134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439CE0C2-5DB8-43AB-8AFD-34D5879A1390}"/>
              </a:ext>
            </a:extLst>
          </p:cNvPr>
          <p:cNvCxnSpPr/>
          <p:nvPr/>
        </p:nvCxnSpPr>
        <p:spPr>
          <a:xfrm>
            <a:off x="9130157" y="3428999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09809A95-E417-457A-A50C-23A920C36F35}"/>
              </a:ext>
            </a:extLst>
          </p:cNvPr>
          <p:cNvCxnSpPr>
            <a:cxnSpLocks/>
          </p:cNvCxnSpPr>
          <p:nvPr/>
        </p:nvCxnSpPr>
        <p:spPr>
          <a:xfrm>
            <a:off x="10922702" y="1868099"/>
            <a:ext cx="0" cy="1008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7820"/>
      </p:ext>
    </p:extLst>
  </p:cSld>
  <p:clrMapOvr>
    <a:masterClrMapping/>
  </p:clrMapOvr>
  <p:transition advTm="4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692150" cy="463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5915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27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16</a:t>
            </a:r>
            <a:r>
              <a:rPr lang="nl-BE" sz="2400" b="1" dirty="0"/>
              <a:t>           –           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6BEEE8A9-E2FC-40CF-BDCC-02DA62B89B2F}"/>
              </a:ext>
            </a:extLst>
          </p:cNvPr>
          <p:cNvCxnSpPr>
            <a:cxnSpLocks/>
          </p:cNvCxnSpPr>
          <p:nvPr/>
        </p:nvCxnSpPr>
        <p:spPr>
          <a:xfrm flipV="1">
            <a:off x="6641402" y="3605336"/>
            <a:ext cx="0" cy="10132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Ovaal 2">
            <a:extLst>
              <a:ext uri="{FF2B5EF4-FFF2-40B4-BE49-F238E27FC236}">
                <a16:creationId xmlns:a16="http://schemas.microsoft.com/office/drawing/2014/main" id="{1909706A-AC3C-4DDC-A628-00C61E8A51FA}"/>
              </a:ext>
            </a:extLst>
          </p:cNvPr>
          <p:cNvSpPr/>
          <p:nvPr/>
        </p:nvSpPr>
        <p:spPr>
          <a:xfrm>
            <a:off x="10670642" y="3206134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439CE0C2-5DB8-43AB-8AFD-34D5879A1390}"/>
              </a:ext>
            </a:extLst>
          </p:cNvPr>
          <p:cNvCxnSpPr/>
          <p:nvPr/>
        </p:nvCxnSpPr>
        <p:spPr>
          <a:xfrm>
            <a:off x="9130157" y="3428999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09809A95-E417-457A-A50C-23A920C36F35}"/>
              </a:ext>
            </a:extLst>
          </p:cNvPr>
          <p:cNvCxnSpPr>
            <a:cxnSpLocks/>
          </p:cNvCxnSpPr>
          <p:nvPr/>
        </p:nvCxnSpPr>
        <p:spPr>
          <a:xfrm>
            <a:off x="10922702" y="1868099"/>
            <a:ext cx="0" cy="1008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FC471155-67A8-4820-8745-D6B0B454B3DB}"/>
              </a:ext>
            </a:extLst>
          </p:cNvPr>
          <p:cNvCxnSpPr>
            <a:cxnSpLocks/>
          </p:cNvCxnSpPr>
          <p:nvPr/>
        </p:nvCxnSpPr>
        <p:spPr>
          <a:xfrm>
            <a:off x="5465135" y="3082134"/>
            <a:ext cx="0" cy="661625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13033AED-D78C-42A2-A493-FD31591CE585}"/>
              </a:ext>
            </a:extLst>
          </p:cNvPr>
          <p:cNvSpPr txBox="1"/>
          <p:nvPr/>
        </p:nvSpPr>
        <p:spPr>
          <a:xfrm>
            <a:off x="1323274" y="4285893"/>
            <a:ext cx="500896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Beeld verticaal verschoven om posities zichtbaar te maken.</a:t>
            </a:r>
          </a:p>
          <a:p>
            <a:pPr algn="ctr"/>
            <a:r>
              <a:rPr lang="nl-BE" sz="2400" b="1" dirty="0"/>
              <a:t>Coördinaat = 27 / 16</a:t>
            </a:r>
          </a:p>
        </p:txBody>
      </p:sp>
    </p:spTree>
    <p:extLst>
      <p:ext uri="{BB962C8B-B14F-4D97-AF65-F5344CB8AC3E}">
        <p14:creationId xmlns:p14="http://schemas.microsoft.com/office/powerpoint/2010/main" val="1295917515"/>
      </p:ext>
    </p:extLst>
  </p:cSld>
  <p:clrMapOvr>
    <a:masterClrMapping/>
  </p:clrMapOvr>
  <p:transition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730139" cy="476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62991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22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19</a:t>
            </a:r>
            <a:r>
              <a:rPr lang="nl-BE" sz="2400" b="1" dirty="0"/>
              <a:t>           –           180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3821843" y="4269939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19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3600490" y="4141581"/>
            <a:ext cx="0" cy="1008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/>
          <p:nvPr/>
        </p:nvCxnSpPr>
        <p:spPr>
          <a:xfrm>
            <a:off x="1265275" y="3381049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9BB822-D923-40F7-AC4E-37ABB8AC30AE}"/>
              </a:ext>
            </a:extLst>
          </p:cNvPr>
          <p:cNvCxnSpPr/>
          <p:nvPr/>
        </p:nvCxnSpPr>
        <p:spPr>
          <a:xfrm>
            <a:off x="4432647" y="3412947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2516593" y="3150216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22 vakjes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9992555" y="3564731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/>
          <p:nvPr/>
        </p:nvCxnSpPr>
        <p:spPr>
          <a:xfrm>
            <a:off x="8707033" y="3787597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404331F-7B8B-491C-9F0B-65E291C8A2FE}"/>
              </a:ext>
            </a:extLst>
          </p:cNvPr>
          <p:cNvCxnSpPr>
            <a:cxnSpLocks/>
          </p:cNvCxnSpPr>
          <p:nvPr/>
        </p:nvCxnSpPr>
        <p:spPr>
          <a:xfrm>
            <a:off x="10226014" y="2372958"/>
            <a:ext cx="0" cy="1008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D87CD7B6-7A8E-479A-A1C5-0DF44B5AEDF3}"/>
              </a:ext>
            </a:extLst>
          </p:cNvPr>
          <p:cNvCxnSpPr>
            <a:cxnSpLocks/>
          </p:cNvCxnSpPr>
          <p:nvPr/>
        </p:nvCxnSpPr>
        <p:spPr>
          <a:xfrm flipV="1">
            <a:off x="5890437" y="3381049"/>
            <a:ext cx="659219" cy="4890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710006"/>
      </p:ext>
    </p:extLst>
  </p:cSld>
  <p:clrMapOvr>
    <a:masterClrMapping/>
  </p:clrMapOvr>
  <p:transition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692150" cy="463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733590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22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31</a:t>
            </a:r>
            <a:r>
              <a:rPr lang="nl-BE" sz="2400" b="1" dirty="0"/>
              <a:t>           –           520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3927242" y="4264390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31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5470363" y="4956776"/>
            <a:ext cx="0" cy="1008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/>
          <p:nvPr/>
        </p:nvCxnSpPr>
        <p:spPr>
          <a:xfrm>
            <a:off x="1212112" y="6272058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9BB822-D923-40F7-AC4E-37ABB8AC30AE}"/>
              </a:ext>
            </a:extLst>
          </p:cNvPr>
          <p:cNvCxnSpPr/>
          <p:nvPr/>
        </p:nvCxnSpPr>
        <p:spPr>
          <a:xfrm>
            <a:off x="4364577" y="6272058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2494102" y="6013272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22 vakjes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10027872" y="4860747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/>
          <p:nvPr/>
        </p:nvCxnSpPr>
        <p:spPr>
          <a:xfrm>
            <a:off x="8813616" y="5127447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404331F-7B8B-491C-9F0B-65E291C8A2FE}"/>
              </a:ext>
            </a:extLst>
          </p:cNvPr>
          <p:cNvCxnSpPr>
            <a:cxnSpLocks/>
          </p:cNvCxnSpPr>
          <p:nvPr/>
        </p:nvCxnSpPr>
        <p:spPr>
          <a:xfrm>
            <a:off x="9895630" y="3640515"/>
            <a:ext cx="0" cy="1008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C427A806-8580-4C08-8564-C3DFB522F243}"/>
              </a:ext>
            </a:extLst>
          </p:cNvPr>
          <p:cNvCxnSpPr>
            <a:cxnSpLocks/>
          </p:cNvCxnSpPr>
          <p:nvPr/>
        </p:nvCxnSpPr>
        <p:spPr>
          <a:xfrm flipV="1">
            <a:off x="5876224" y="3184451"/>
            <a:ext cx="659219" cy="4890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BC49EF31-D323-497E-8442-E0563B2F3FE6}"/>
              </a:ext>
            </a:extLst>
          </p:cNvPr>
          <p:cNvCxnSpPr>
            <a:cxnSpLocks/>
          </p:cNvCxnSpPr>
          <p:nvPr/>
        </p:nvCxnSpPr>
        <p:spPr>
          <a:xfrm>
            <a:off x="5817656" y="3803091"/>
            <a:ext cx="0" cy="23689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976"/>
      </p:ext>
    </p:extLst>
  </p:cSld>
  <p:clrMapOvr>
    <a:masterClrMapping/>
  </p:clrMapOvr>
  <p:transition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692150" cy="463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38959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26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33</a:t>
            </a:r>
            <a:r>
              <a:rPr lang="nl-BE" sz="2400" b="1" dirty="0"/>
              <a:t>           –           640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5519792" y="4186256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33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6406028" y="4750401"/>
            <a:ext cx="0" cy="1008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/>
          <p:nvPr/>
        </p:nvCxnSpPr>
        <p:spPr>
          <a:xfrm>
            <a:off x="1286540" y="6298079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9BB822-D923-40F7-AC4E-37ABB8AC30AE}"/>
              </a:ext>
            </a:extLst>
          </p:cNvPr>
          <p:cNvCxnSpPr/>
          <p:nvPr/>
        </p:nvCxnSpPr>
        <p:spPr>
          <a:xfrm>
            <a:off x="4496115" y="6308547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2579827" y="5961521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26 vakjes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10525772" y="5127447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/>
          <p:nvPr/>
        </p:nvCxnSpPr>
        <p:spPr>
          <a:xfrm>
            <a:off x="9099366" y="5375097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404331F-7B8B-491C-9F0B-65E291C8A2FE}"/>
              </a:ext>
            </a:extLst>
          </p:cNvPr>
          <p:cNvCxnSpPr>
            <a:cxnSpLocks/>
          </p:cNvCxnSpPr>
          <p:nvPr/>
        </p:nvCxnSpPr>
        <p:spPr>
          <a:xfrm>
            <a:off x="10745719" y="3953475"/>
            <a:ext cx="0" cy="1008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9DDB9714-931A-4F5C-A1A1-0835BC3FAF42}"/>
              </a:ext>
            </a:extLst>
          </p:cNvPr>
          <p:cNvCxnSpPr>
            <a:cxnSpLocks/>
          </p:cNvCxnSpPr>
          <p:nvPr/>
        </p:nvCxnSpPr>
        <p:spPr>
          <a:xfrm>
            <a:off x="6406028" y="3125972"/>
            <a:ext cx="0" cy="661625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8B1F0AAD-EFD9-41F7-973B-9AE92AD28CB6}"/>
              </a:ext>
            </a:extLst>
          </p:cNvPr>
          <p:cNvCxnSpPr>
            <a:cxnSpLocks/>
          </p:cNvCxnSpPr>
          <p:nvPr/>
        </p:nvCxnSpPr>
        <p:spPr>
          <a:xfrm flipV="1">
            <a:off x="5869172" y="3079632"/>
            <a:ext cx="233497" cy="1528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515D21A9-BAD3-47BB-B97E-F9EB2BA74C3E}"/>
              </a:ext>
            </a:extLst>
          </p:cNvPr>
          <p:cNvCxnSpPr>
            <a:cxnSpLocks/>
          </p:cNvCxnSpPr>
          <p:nvPr/>
        </p:nvCxnSpPr>
        <p:spPr>
          <a:xfrm>
            <a:off x="5785973" y="3385955"/>
            <a:ext cx="0" cy="8003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AE3E8723-5332-4BBE-B197-DE689796D5DD}"/>
              </a:ext>
            </a:extLst>
          </p:cNvPr>
          <p:cNvCxnSpPr>
            <a:cxnSpLocks/>
          </p:cNvCxnSpPr>
          <p:nvPr/>
        </p:nvCxnSpPr>
        <p:spPr>
          <a:xfrm>
            <a:off x="5785973" y="4685921"/>
            <a:ext cx="0" cy="10725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6C41A3DE-96BF-415F-9F73-485DD622C2C4}"/>
              </a:ext>
            </a:extLst>
          </p:cNvPr>
          <p:cNvCxnSpPr>
            <a:cxnSpLocks/>
          </p:cNvCxnSpPr>
          <p:nvPr/>
        </p:nvCxnSpPr>
        <p:spPr>
          <a:xfrm>
            <a:off x="5869172" y="5961522"/>
            <a:ext cx="689257" cy="2308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618849"/>
      </p:ext>
    </p:extLst>
  </p:cSld>
  <p:clrMapOvr>
    <a:masterClrMapping/>
  </p:clrMapOvr>
  <p:transition advTm="3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692150" cy="463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32612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25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42</a:t>
            </a:r>
            <a:r>
              <a:rPr lang="nl-BE" sz="2400" b="1" dirty="0"/>
              <a:t>           –           910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5271955" y="4039106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42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6427292" y="4548047"/>
            <a:ext cx="0" cy="1008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/>
          <p:nvPr/>
        </p:nvCxnSpPr>
        <p:spPr>
          <a:xfrm>
            <a:off x="1318437" y="5679680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9BB822-D923-40F7-AC4E-37ABB8AC30AE}"/>
              </a:ext>
            </a:extLst>
          </p:cNvPr>
          <p:cNvCxnSpPr/>
          <p:nvPr/>
        </p:nvCxnSpPr>
        <p:spPr>
          <a:xfrm>
            <a:off x="4815092" y="5667197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2744137" y="5404728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25 vakjes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10441965" y="6168684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/>
          <p:nvPr/>
        </p:nvCxnSpPr>
        <p:spPr>
          <a:xfrm>
            <a:off x="9198936" y="6280246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404331F-7B8B-491C-9F0B-65E291C8A2FE}"/>
              </a:ext>
            </a:extLst>
          </p:cNvPr>
          <p:cNvCxnSpPr>
            <a:cxnSpLocks/>
          </p:cNvCxnSpPr>
          <p:nvPr/>
        </p:nvCxnSpPr>
        <p:spPr>
          <a:xfrm flipH="1">
            <a:off x="10424227" y="5300456"/>
            <a:ext cx="1" cy="7667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9DDB9714-931A-4F5C-A1A1-0835BC3FAF42}"/>
              </a:ext>
            </a:extLst>
          </p:cNvPr>
          <p:cNvCxnSpPr>
            <a:cxnSpLocks/>
          </p:cNvCxnSpPr>
          <p:nvPr/>
        </p:nvCxnSpPr>
        <p:spPr>
          <a:xfrm>
            <a:off x="6427292" y="3125972"/>
            <a:ext cx="0" cy="661625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ECBD2D1E-9D34-49E9-AC92-88EC26E12700}"/>
              </a:ext>
            </a:extLst>
          </p:cNvPr>
          <p:cNvCxnSpPr>
            <a:cxnSpLocks/>
          </p:cNvCxnSpPr>
          <p:nvPr/>
        </p:nvCxnSpPr>
        <p:spPr>
          <a:xfrm>
            <a:off x="5922739" y="3387446"/>
            <a:ext cx="595019" cy="2701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21EBA7CC-7196-420E-850F-22AD1B239D58}"/>
              </a:ext>
            </a:extLst>
          </p:cNvPr>
          <p:cNvCxnSpPr>
            <a:cxnSpLocks/>
          </p:cNvCxnSpPr>
          <p:nvPr/>
        </p:nvCxnSpPr>
        <p:spPr>
          <a:xfrm flipV="1">
            <a:off x="5816009" y="2987295"/>
            <a:ext cx="0" cy="2237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617B7487-3E98-496A-BB62-702D0153337D}"/>
              </a:ext>
            </a:extLst>
          </p:cNvPr>
          <p:cNvCxnSpPr>
            <a:cxnSpLocks/>
          </p:cNvCxnSpPr>
          <p:nvPr/>
        </p:nvCxnSpPr>
        <p:spPr>
          <a:xfrm flipV="1">
            <a:off x="6628630" y="3870147"/>
            <a:ext cx="5075" cy="1689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2C6D41E8-E274-4B03-A679-F1365C48001D}"/>
              </a:ext>
            </a:extLst>
          </p:cNvPr>
          <p:cNvCxnSpPr>
            <a:cxnSpLocks/>
          </p:cNvCxnSpPr>
          <p:nvPr/>
        </p:nvCxnSpPr>
        <p:spPr>
          <a:xfrm flipV="1">
            <a:off x="6535797" y="4548047"/>
            <a:ext cx="66939" cy="10458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19987"/>
      </p:ext>
    </p:extLst>
  </p:cSld>
  <p:clrMapOvr>
    <a:masterClrMapping/>
  </p:clrMapOvr>
  <p:transition advTm="3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692150" cy="463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018800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22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44</a:t>
            </a:r>
            <a:r>
              <a:rPr lang="nl-BE" sz="2400" b="1" dirty="0"/>
              <a:t>           –           1000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4789133" y="4192213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44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5794744" y="4817856"/>
            <a:ext cx="0" cy="1008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/>
          <p:nvPr/>
        </p:nvCxnSpPr>
        <p:spPr>
          <a:xfrm>
            <a:off x="1233378" y="6069979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9BB822-D923-40F7-AC4E-37ABB8AC30AE}"/>
              </a:ext>
            </a:extLst>
          </p:cNvPr>
          <p:cNvCxnSpPr/>
          <p:nvPr/>
        </p:nvCxnSpPr>
        <p:spPr>
          <a:xfrm>
            <a:off x="4312971" y="6075117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2452799" y="5825947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22 vakjes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10045386" y="6409531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/>
          <p:nvPr/>
        </p:nvCxnSpPr>
        <p:spPr>
          <a:xfrm>
            <a:off x="8692966" y="6632396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404331F-7B8B-491C-9F0B-65E291C8A2FE}"/>
              </a:ext>
            </a:extLst>
          </p:cNvPr>
          <p:cNvCxnSpPr>
            <a:cxnSpLocks/>
          </p:cNvCxnSpPr>
          <p:nvPr/>
        </p:nvCxnSpPr>
        <p:spPr>
          <a:xfrm flipH="1">
            <a:off x="10236902" y="5541756"/>
            <a:ext cx="1" cy="7667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9DDB9714-931A-4F5C-A1A1-0835BC3FAF42}"/>
              </a:ext>
            </a:extLst>
          </p:cNvPr>
          <p:cNvCxnSpPr>
            <a:cxnSpLocks/>
          </p:cNvCxnSpPr>
          <p:nvPr/>
        </p:nvCxnSpPr>
        <p:spPr>
          <a:xfrm>
            <a:off x="5794744" y="3456784"/>
            <a:ext cx="0" cy="661625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297ACCD7-1024-4407-A363-627EFD873864}"/>
              </a:ext>
            </a:extLst>
          </p:cNvPr>
          <p:cNvCxnSpPr>
            <a:cxnSpLocks/>
          </p:cNvCxnSpPr>
          <p:nvPr/>
        </p:nvCxnSpPr>
        <p:spPr>
          <a:xfrm flipV="1">
            <a:off x="5787655" y="2987295"/>
            <a:ext cx="0" cy="1934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3EE65477-614C-468A-BD85-3A9571C48850}"/>
              </a:ext>
            </a:extLst>
          </p:cNvPr>
          <p:cNvCxnSpPr>
            <a:cxnSpLocks/>
          </p:cNvCxnSpPr>
          <p:nvPr/>
        </p:nvCxnSpPr>
        <p:spPr>
          <a:xfrm flipH="1" flipV="1">
            <a:off x="5879805" y="3412948"/>
            <a:ext cx="625591" cy="2340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CE52AE39-F911-4BC5-886F-24D84F039FBC}"/>
              </a:ext>
            </a:extLst>
          </p:cNvPr>
          <p:cNvCxnSpPr>
            <a:cxnSpLocks/>
          </p:cNvCxnSpPr>
          <p:nvPr/>
        </p:nvCxnSpPr>
        <p:spPr>
          <a:xfrm flipV="1">
            <a:off x="6400800" y="3810001"/>
            <a:ext cx="258725" cy="17317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5854FF6D-0C84-420A-850C-0A79993F8CBD}"/>
              </a:ext>
            </a:extLst>
          </p:cNvPr>
          <p:cNvCxnSpPr>
            <a:cxnSpLocks/>
          </p:cNvCxnSpPr>
          <p:nvPr/>
        </p:nvCxnSpPr>
        <p:spPr>
          <a:xfrm flipV="1">
            <a:off x="5954233" y="5717997"/>
            <a:ext cx="443024" cy="209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74681"/>
      </p:ext>
    </p:extLst>
  </p:cSld>
  <p:clrMapOvr>
    <a:masterClrMapping/>
  </p:clrMapOvr>
  <p:transition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Startplaats</a:t>
            </a:r>
            <a:endParaRPr lang="nl-BE" b="1" dirty="0">
              <a:latin typeface="+mn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CC3EFC5-E50B-45EC-BFD1-F88385F94B13}"/>
              </a:ext>
            </a:extLst>
          </p:cNvPr>
          <p:cNvSpPr txBox="1"/>
          <p:nvPr/>
        </p:nvSpPr>
        <p:spPr>
          <a:xfrm>
            <a:off x="1124423" y="1789472"/>
            <a:ext cx="994315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Volg hier in de omgeving eerst de grote </a:t>
            </a:r>
            <a:r>
              <a:rPr lang="nl-BE" sz="2400" b="1" u="sng" dirty="0"/>
              <a:t>laan</a:t>
            </a:r>
            <a:r>
              <a:rPr lang="nl-BE" sz="2400" b="1" dirty="0"/>
              <a:t> tot je in de buurt van </a:t>
            </a:r>
            <a:r>
              <a:rPr lang="nl-BE" sz="2400" b="1" i="1" dirty="0"/>
              <a:t>smaakvolle decoratie</a:t>
            </a:r>
            <a:r>
              <a:rPr lang="nl-BE" sz="2400" b="1" dirty="0"/>
              <a:t> een </a:t>
            </a:r>
            <a:r>
              <a:rPr lang="nl-BE" sz="2400" b="1" dirty="0" err="1"/>
              <a:t>Allego</a:t>
            </a:r>
            <a:r>
              <a:rPr lang="nl-BE" sz="2400" b="1" dirty="0"/>
              <a:t> laadpunt bereikt.</a:t>
            </a:r>
          </a:p>
        </p:txBody>
      </p:sp>
    </p:spTree>
    <p:extLst>
      <p:ext uri="{BB962C8B-B14F-4D97-AF65-F5344CB8AC3E}">
        <p14:creationId xmlns:p14="http://schemas.microsoft.com/office/powerpoint/2010/main" val="3099012471"/>
      </p:ext>
    </p:extLst>
  </p:cSld>
  <p:clrMapOvr>
    <a:masterClrMapping/>
  </p:clrMapOvr>
  <p:transition advTm="2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692150" cy="463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77527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20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42</a:t>
            </a:r>
            <a:r>
              <a:rPr lang="nl-BE" sz="2400" b="1" dirty="0"/>
              <a:t>           –           1120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4379737" y="3919918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42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5388040" y="4482533"/>
            <a:ext cx="0" cy="1008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>
            <a:cxnSpLocks/>
          </p:cNvCxnSpPr>
          <p:nvPr/>
        </p:nvCxnSpPr>
        <p:spPr>
          <a:xfrm>
            <a:off x="1275908" y="5667197"/>
            <a:ext cx="89313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9BB822-D923-40F7-AC4E-37ABB8AC30AE}"/>
              </a:ext>
            </a:extLst>
          </p:cNvPr>
          <p:cNvCxnSpPr>
            <a:cxnSpLocks/>
          </p:cNvCxnSpPr>
          <p:nvPr/>
        </p:nvCxnSpPr>
        <p:spPr>
          <a:xfrm>
            <a:off x="4202493" y="5657732"/>
            <a:ext cx="91706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2256722" y="5426900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20 vakjes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9678360" y="6143446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/>
          <p:nvPr/>
        </p:nvCxnSpPr>
        <p:spPr>
          <a:xfrm>
            <a:off x="8475258" y="6366311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404331F-7B8B-491C-9F0B-65E291C8A2FE}"/>
              </a:ext>
            </a:extLst>
          </p:cNvPr>
          <p:cNvCxnSpPr>
            <a:cxnSpLocks/>
          </p:cNvCxnSpPr>
          <p:nvPr/>
        </p:nvCxnSpPr>
        <p:spPr>
          <a:xfrm flipH="1">
            <a:off x="9935277" y="5127447"/>
            <a:ext cx="1" cy="7667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9DDB9714-931A-4F5C-A1A1-0835BC3FAF42}"/>
              </a:ext>
            </a:extLst>
          </p:cNvPr>
          <p:cNvCxnSpPr>
            <a:cxnSpLocks/>
          </p:cNvCxnSpPr>
          <p:nvPr/>
        </p:nvCxnSpPr>
        <p:spPr>
          <a:xfrm>
            <a:off x="5388040" y="3082134"/>
            <a:ext cx="0" cy="661625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40391EC7-D5CA-4212-8B7B-695A684033F0}"/>
              </a:ext>
            </a:extLst>
          </p:cNvPr>
          <p:cNvCxnSpPr>
            <a:cxnSpLocks/>
          </p:cNvCxnSpPr>
          <p:nvPr/>
        </p:nvCxnSpPr>
        <p:spPr>
          <a:xfrm flipH="1" flipV="1">
            <a:off x="5932967" y="3412948"/>
            <a:ext cx="552893" cy="2233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5892548B-2175-45AC-8B6C-6DCD08062AF8}"/>
              </a:ext>
            </a:extLst>
          </p:cNvPr>
          <p:cNvCxnSpPr>
            <a:cxnSpLocks/>
          </p:cNvCxnSpPr>
          <p:nvPr/>
        </p:nvCxnSpPr>
        <p:spPr>
          <a:xfrm flipH="1">
            <a:off x="6485860" y="3788736"/>
            <a:ext cx="152401" cy="17018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6AD094A2-2D44-4CC2-9CAE-A2308391AFFD}"/>
              </a:ext>
            </a:extLst>
          </p:cNvPr>
          <p:cNvCxnSpPr>
            <a:cxnSpLocks/>
          </p:cNvCxnSpPr>
          <p:nvPr/>
        </p:nvCxnSpPr>
        <p:spPr>
          <a:xfrm flipH="1">
            <a:off x="5855402" y="5695941"/>
            <a:ext cx="453470" cy="2316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B4234638-1DF4-48E8-AE54-85D579E04AB4}"/>
              </a:ext>
            </a:extLst>
          </p:cNvPr>
          <p:cNvCxnSpPr>
            <a:cxnSpLocks/>
          </p:cNvCxnSpPr>
          <p:nvPr/>
        </p:nvCxnSpPr>
        <p:spPr>
          <a:xfrm flipH="1" flipV="1">
            <a:off x="5442431" y="5776872"/>
            <a:ext cx="228821" cy="1506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16063"/>
      </p:ext>
    </p:extLst>
  </p:cSld>
  <p:clrMapOvr>
    <a:masterClrMapping/>
  </p:clrMapOvr>
  <p:transition advTm="3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692150" cy="463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37138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19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38</a:t>
            </a:r>
            <a:r>
              <a:rPr lang="nl-BE" sz="2400" b="1" dirty="0"/>
              <a:t>           –           1250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4372246" y="3655214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38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5186020" y="4116879"/>
            <a:ext cx="0" cy="5779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>
            <a:cxnSpLocks/>
          </p:cNvCxnSpPr>
          <p:nvPr/>
        </p:nvCxnSpPr>
        <p:spPr>
          <a:xfrm>
            <a:off x="1201480" y="4818260"/>
            <a:ext cx="89313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9BB822-D923-40F7-AC4E-37ABB8AC30AE}"/>
              </a:ext>
            </a:extLst>
          </p:cNvPr>
          <p:cNvCxnSpPr>
            <a:cxnSpLocks/>
          </p:cNvCxnSpPr>
          <p:nvPr/>
        </p:nvCxnSpPr>
        <p:spPr>
          <a:xfrm>
            <a:off x="3989842" y="4791433"/>
            <a:ext cx="91706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2169153" y="4570022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19 vakjes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9586230" y="5627810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>
            <a:cxnSpLocks/>
          </p:cNvCxnSpPr>
          <p:nvPr/>
        </p:nvCxnSpPr>
        <p:spPr>
          <a:xfrm>
            <a:off x="8776402" y="5960958"/>
            <a:ext cx="75971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404331F-7B8B-491C-9F0B-65E291C8A2FE}"/>
              </a:ext>
            </a:extLst>
          </p:cNvPr>
          <p:cNvCxnSpPr>
            <a:cxnSpLocks/>
          </p:cNvCxnSpPr>
          <p:nvPr/>
        </p:nvCxnSpPr>
        <p:spPr>
          <a:xfrm flipH="1">
            <a:off x="9806026" y="4791433"/>
            <a:ext cx="1" cy="7667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9DDB9714-931A-4F5C-A1A1-0835BC3FAF42}"/>
              </a:ext>
            </a:extLst>
          </p:cNvPr>
          <p:cNvCxnSpPr>
            <a:cxnSpLocks/>
          </p:cNvCxnSpPr>
          <p:nvPr/>
        </p:nvCxnSpPr>
        <p:spPr>
          <a:xfrm>
            <a:off x="5186020" y="3024806"/>
            <a:ext cx="0" cy="575466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9B85FDD4-05A5-4A2E-B10D-D2AF742AB21E}"/>
              </a:ext>
            </a:extLst>
          </p:cNvPr>
          <p:cNvCxnSpPr>
            <a:cxnSpLocks/>
          </p:cNvCxnSpPr>
          <p:nvPr/>
        </p:nvCxnSpPr>
        <p:spPr>
          <a:xfrm>
            <a:off x="5794744" y="3024806"/>
            <a:ext cx="0" cy="17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154DACBB-311B-49AD-90A3-5949BBFC511D}"/>
              </a:ext>
            </a:extLst>
          </p:cNvPr>
          <p:cNvCxnSpPr>
            <a:cxnSpLocks/>
          </p:cNvCxnSpPr>
          <p:nvPr/>
        </p:nvCxnSpPr>
        <p:spPr>
          <a:xfrm flipH="1" flipV="1">
            <a:off x="5932967" y="3412948"/>
            <a:ext cx="552893" cy="2233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A9B8A710-B78A-4A9B-8C93-EE6FCD4216DF}"/>
              </a:ext>
            </a:extLst>
          </p:cNvPr>
          <p:cNvCxnSpPr>
            <a:cxnSpLocks/>
          </p:cNvCxnSpPr>
          <p:nvPr/>
        </p:nvCxnSpPr>
        <p:spPr>
          <a:xfrm flipH="1">
            <a:off x="6485860" y="3788736"/>
            <a:ext cx="152401" cy="17694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944708FE-AFD0-4D2E-A3C0-D100E333E23F}"/>
              </a:ext>
            </a:extLst>
          </p:cNvPr>
          <p:cNvCxnSpPr>
            <a:cxnSpLocks/>
          </p:cNvCxnSpPr>
          <p:nvPr/>
        </p:nvCxnSpPr>
        <p:spPr>
          <a:xfrm flipH="1">
            <a:off x="5932967" y="5770399"/>
            <a:ext cx="375905" cy="24287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53FF0D15-850C-4DA0-B8E1-45F0337DCF48}"/>
              </a:ext>
            </a:extLst>
          </p:cNvPr>
          <p:cNvCxnSpPr>
            <a:cxnSpLocks/>
          </p:cNvCxnSpPr>
          <p:nvPr/>
        </p:nvCxnSpPr>
        <p:spPr>
          <a:xfrm flipH="1" flipV="1">
            <a:off x="5477208" y="5717997"/>
            <a:ext cx="274039" cy="2544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5F6F24CA-64E0-4640-8568-35CCBFAB8070}"/>
              </a:ext>
            </a:extLst>
          </p:cNvPr>
          <p:cNvCxnSpPr>
            <a:cxnSpLocks/>
          </p:cNvCxnSpPr>
          <p:nvPr/>
        </p:nvCxnSpPr>
        <p:spPr>
          <a:xfrm flipH="1" flipV="1">
            <a:off x="5230377" y="4885514"/>
            <a:ext cx="173104" cy="6383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27646"/>
      </p:ext>
    </p:extLst>
  </p:cSld>
  <p:clrMapOvr>
    <a:masterClrMapping/>
  </p:clrMapOvr>
  <p:transition advTm="2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692150" cy="463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79417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8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30</a:t>
            </a:r>
            <a:r>
              <a:rPr lang="nl-BE" sz="2400" b="1" dirty="0"/>
              <a:t>           –           1600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4037512" y="3862244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30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3537973" y="3128059"/>
            <a:ext cx="0" cy="5779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>
            <a:cxnSpLocks/>
          </p:cNvCxnSpPr>
          <p:nvPr/>
        </p:nvCxnSpPr>
        <p:spPr>
          <a:xfrm>
            <a:off x="1276019" y="3319069"/>
            <a:ext cx="89313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1276019" y="3705989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8 vakjes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8029944" y="4788319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>
            <a:cxnSpLocks/>
          </p:cNvCxnSpPr>
          <p:nvPr/>
        </p:nvCxnSpPr>
        <p:spPr>
          <a:xfrm>
            <a:off x="7459921" y="5044897"/>
            <a:ext cx="48780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404331F-7B8B-491C-9F0B-65E291C8A2FE}"/>
              </a:ext>
            </a:extLst>
          </p:cNvPr>
          <p:cNvCxnSpPr>
            <a:cxnSpLocks/>
          </p:cNvCxnSpPr>
          <p:nvPr/>
        </p:nvCxnSpPr>
        <p:spPr>
          <a:xfrm flipH="1">
            <a:off x="8232998" y="3797076"/>
            <a:ext cx="1" cy="7667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CD042E87-2644-4C32-A94C-405357EDC38D}"/>
              </a:ext>
            </a:extLst>
          </p:cNvPr>
          <p:cNvCxnSpPr>
            <a:cxnSpLocks/>
          </p:cNvCxnSpPr>
          <p:nvPr/>
        </p:nvCxnSpPr>
        <p:spPr>
          <a:xfrm flipH="1" flipV="1">
            <a:off x="5932967" y="3412948"/>
            <a:ext cx="552893" cy="2233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C5BB1673-BC2B-4ED0-9A87-3566B67FFEDA}"/>
              </a:ext>
            </a:extLst>
          </p:cNvPr>
          <p:cNvCxnSpPr>
            <a:cxnSpLocks/>
          </p:cNvCxnSpPr>
          <p:nvPr/>
        </p:nvCxnSpPr>
        <p:spPr>
          <a:xfrm>
            <a:off x="5808200" y="2987295"/>
            <a:ext cx="1" cy="1990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E2E4A4FE-A271-4738-BC2F-1071C23F4A8A}"/>
              </a:ext>
            </a:extLst>
          </p:cNvPr>
          <p:cNvCxnSpPr>
            <a:cxnSpLocks/>
          </p:cNvCxnSpPr>
          <p:nvPr/>
        </p:nvCxnSpPr>
        <p:spPr>
          <a:xfrm flipH="1">
            <a:off x="6463405" y="3788736"/>
            <a:ext cx="174856" cy="16974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68FDB7AA-77FC-43C2-9AF9-ADAE9FD71DE3}"/>
              </a:ext>
            </a:extLst>
          </p:cNvPr>
          <p:cNvCxnSpPr>
            <a:cxnSpLocks/>
          </p:cNvCxnSpPr>
          <p:nvPr/>
        </p:nvCxnSpPr>
        <p:spPr>
          <a:xfrm flipH="1">
            <a:off x="5932967" y="5778891"/>
            <a:ext cx="428127" cy="2343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F6014AED-DFAE-44C3-9CE0-8E81972A7E98}"/>
              </a:ext>
            </a:extLst>
          </p:cNvPr>
          <p:cNvCxnSpPr>
            <a:cxnSpLocks/>
          </p:cNvCxnSpPr>
          <p:nvPr/>
        </p:nvCxnSpPr>
        <p:spPr>
          <a:xfrm flipH="1" flipV="1">
            <a:off x="5498316" y="5717997"/>
            <a:ext cx="234627" cy="2406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39A6BB7F-EEF4-47E9-B51A-952483DB6742}"/>
              </a:ext>
            </a:extLst>
          </p:cNvPr>
          <p:cNvCxnSpPr>
            <a:cxnSpLocks/>
          </p:cNvCxnSpPr>
          <p:nvPr/>
        </p:nvCxnSpPr>
        <p:spPr>
          <a:xfrm flipH="1" flipV="1">
            <a:off x="5188689" y="4888240"/>
            <a:ext cx="166193" cy="5979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92597E60-D0F0-4AD0-A9E2-8A606EAADD3A}"/>
              </a:ext>
            </a:extLst>
          </p:cNvPr>
          <p:cNvCxnSpPr>
            <a:cxnSpLocks/>
          </p:cNvCxnSpPr>
          <p:nvPr/>
        </p:nvCxnSpPr>
        <p:spPr>
          <a:xfrm flipH="1" flipV="1">
            <a:off x="2721935" y="3394551"/>
            <a:ext cx="2322211" cy="13217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335243"/>
      </p:ext>
    </p:extLst>
  </p:cSld>
  <p:clrMapOvr>
    <a:masterClrMapping/>
  </p:clrMapOvr>
  <p:transition advTm="2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730139" cy="455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93764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7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32</a:t>
            </a:r>
            <a:r>
              <a:rPr lang="nl-BE" sz="2400" b="1" dirty="0"/>
              <a:t>           –           1690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3139637" y="3067199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32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2251433" y="3022342"/>
            <a:ext cx="0" cy="5779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>
            <a:cxnSpLocks/>
          </p:cNvCxnSpPr>
          <p:nvPr/>
        </p:nvCxnSpPr>
        <p:spPr>
          <a:xfrm>
            <a:off x="1241016" y="3705989"/>
            <a:ext cx="89313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1276019" y="4129926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7 vakjes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7900231" y="5011246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>
            <a:cxnSpLocks/>
          </p:cNvCxnSpPr>
          <p:nvPr/>
        </p:nvCxnSpPr>
        <p:spPr>
          <a:xfrm>
            <a:off x="7459921" y="5234111"/>
            <a:ext cx="48780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404331F-7B8B-491C-9F0B-65E291C8A2FE}"/>
              </a:ext>
            </a:extLst>
          </p:cNvPr>
          <p:cNvCxnSpPr>
            <a:cxnSpLocks/>
          </p:cNvCxnSpPr>
          <p:nvPr/>
        </p:nvCxnSpPr>
        <p:spPr>
          <a:xfrm flipH="1">
            <a:off x="8112827" y="4198731"/>
            <a:ext cx="1" cy="7667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CD042E87-2644-4C32-A94C-405357EDC38D}"/>
              </a:ext>
            </a:extLst>
          </p:cNvPr>
          <p:cNvCxnSpPr>
            <a:cxnSpLocks/>
          </p:cNvCxnSpPr>
          <p:nvPr/>
        </p:nvCxnSpPr>
        <p:spPr>
          <a:xfrm flipH="1" flipV="1">
            <a:off x="5932967" y="3412948"/>
            <a:ext cx="552893" cy="2233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C5BB1673-BC2B-4ED0-9A87-3566B67FFEDA}"/>
              </a:ext>
            </a:extLst>
          </p:cNvPr>
          <p:cNvCxnSpPr>
            <a:cxnSpLocks/>
          </p:cNvCxnSpPr>
          <p:nvPr/>
        </p:nvCxnSpPr>
        <p:spPr>
          <a:xfrm>
            <a:off x="5808200" y="2987295"/>
            <a:ext cx="1" cy="1990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E2E4A4FE-A271-4738-BC2F-1071C23F4A8A}"/>
              </a:ext>
            </a:extLst>
          </p:cNvPr>
          <p:cNvCxnSpPr>
            <a:cxnSpLocks/>
          </p:cNvCxnSpPr>
          <p:nvPr/>
        </p:nvCxnSpPr>
        <p:spPr>
          <a:xfrm flipH="1">
            <a:off x="6463405" y="3788736"/>
            <a:ext cx="174856" cy="16974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68FDB7AA-77FC-43C2-9AF9-ADAE9FD71DE3}"/>
              </a:ext>
            </a:extLst>
          </p:cNvPr>
          <p:cNvCxnSpPr>
            <a:cxnSpLocks/>
          </p:cNvCxnSpPr>
          <p:nvPr/>
        </p:nvCxnSpPr>
        <p:spPr>
          <a:xfrm flipH="1">
            <a:off x="5932967" y="5778891"/>
            <a:ext cx="428127" cy="2343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F6014AED-DFAE-44C3-9CE0-8E81972A7E98}"/>
              </a:ext>
            </a:extLst>
          </p:cNvPr>
          <p:cNvCxnSpPr>
            <a:cxnSpLocks/>
          </p:cNvCxnSpPr>
          <p:nvPr/>
        </p:nvCxnSpPr>
        <p:spPr>
          <a:xfrm flipH="1" flipV="1">
            <a:off x="5498316" y="5717997"/>
            <a:ext cx="234627" cy="2406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39A6BB7F-EEF4-47E9-B51A-952483DB6742}"/>
              </a:ext>
            </a:extLst>
          </p:cNvPr>
          <p:cNvCxnSpPr>
            <a:cxnSpLocks/>
          </p:cNvCxnSpPr>
          <p:nvPr/>
        </p:nvCxnSpPr>
        <p:spPr>
          <a:xfrm flipH="1" flipV="1">
            <a:off x="5188689" y="4888240"/>
            <a:ext cx="166193" cy="5979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92597E60-D0F0-4AD0-A9E2-8A606EAADD3A}"/>
              </a:ext>
            </a:extLst>
          </p:cNvPr>
          <p:cNvCxnSpPr>
            <a:cxnSpLocks/>
          </p:cNvCxnSpPr>
          <p:nvPr/>
        </p:nvCxnSpPr>
        <p:spPr>
          <a:xfrm flipH="1" flipV="1">
            <a:off x="2721935" y="3394551"/>
            <a:ext cx="2322211" cy="13217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9095AB75-F025-4E0A-8595-1C301051DCA5}"/>
              </a:ext>
            </a:extLst>
          </p:cNvPr>
          <p:cNvCxnSpPr>
            <a:cxnSpLocks/>
          </p:cNvCxnSpPr>
          <p:nvPr/>
        </p:nvCxnSpPr>
        <p:spPr>
          <a:xfrm flipH="1">
            <a:off x="2451373" y="3429000"/>
            <a:ext cx="149579" cy="1992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74033"/>
      </p:ext>
    </p:extLst>
  </p:cSld>
  <p:clrMapOvr>
    <a:masterClrMapping/>
  </p:clrMapOvr>
  <p:transition advTm="2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692150" cy="412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91446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12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36</a:t>
            </a:r>
            <a:r>
              <a:rPr lang="nl-BE" sz="2400" b="1" dirty="0"/>
              <a:t>           –           1930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3708477" y="3138607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36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3527340" y="3050361"/>
            <a:ext cx="0" cy="5779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>
            <a:cxnSpLocks/>
          </p:cNvCxnSpPr>
          <p:nvPr/>
        </p:nvCxnSpPr>
        <p:spPr>
          <a:xfrm>
            <a:off x="1441879" y="4582126"/>
            <a:ext cx="89313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1326939" y="4837295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12 vakjes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8586160" y="5481245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>
            <a:cxnSpLocks/>
          </p:cNvCxnSpPr>
          <p:nvPr/>
        </p:nvCxnSpPr>
        <p:spPr>
          <a:xfrm>
            <a:off x="8012371" y="5724277"/>
            <a:ext cx="48780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404331F-7B8B-491C-9F0B-65E291C8A2FE}"/>
              </a:ext>
            </a:extLst>
          </p:cNvPr>
          <p:cNvCxnSpPr>
            <a:cxnSpLocks/>
          </p:cNvCxnSpPr>
          <p:nvPr/>
        </p:nvCxnSpPr>
        <p:spPr>
          <a:xfrm flipH="1">
            <a:off x="8744652" y="4340887"/>
            <a:ext cx="1" cy="7667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CD042E87-2644-4C32-A94C-405357EDC38D}"/>
              </a:ext>
            </a:extLst>
          </p:cNvPr>
          <p:cNvCxnSpPr>
            <a:cxnSpLocks/>
          </p:cNvCxnSpPr>
          <p:nvPr/>
        </p:nvCxnSpPr>
        <p:spPr>
          <a:xfrm flipH="1" flipV="1">
            <a:off x="5932967" y="3412948"/>
            <a:ext cx="552893" cy="2233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C5BB1673-BC2B-4ED0-9A87-3566B67FFEDA}"/>
              </a:ext>
            </a:extLst>
          </p:cNvPr>
          <p:cNvCxnSpPr>
            <a:cxnSpLocks/>
          </p:cNvCxnSpPr>
          <p:nvPr/>
        </p:nvCxnSpPr>
        <p:spPr>
          <a:xfrm>
            <a:off x="5808200" y="2987295"/>
            <a:ext cx="1" cy="1990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E2E4A4FE-A271-4738-BC2F-1071C23F4A8A}"/>
              </a:ext>
            </a:extLst>
          </p:cNvPr>
          <p:cNvCxnSpPr>
            <a:cxnSpLocks/>
          </p:cNvCxnSpPr>
          <p:nvPr/>
        </p:nvCxnSpPr>
        <p:spPr>
          <a:xfrm flipH="1">
            <a:off x="6463405" y="3788736"/>
            <a:ext cx="174856" cy="16974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68FDB7AA-77FC-43C2-9AF9-ADAE9FD71DE3}"/>
              </a:ext>
            </a:extLst>
          </p:cNvPr>
          <p:cNvCxnSpPr>
            <a:cxnSpLocks/>
          </p:cNvCxnSpPr>
          <p:nvPr/>
        </p:nvCxnSpPr>
        <p:spPr>
          <a:xfrm flipH="1">
            <a:off x="5932967" y="5778891"/>
            <a:ext cx="428127" cy="2343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F6014AED-DFAE-44C3-9CE0-8E81972A7E98}"/>
              </a:ext>
            </a:extLst>
          </p:cNvPr>
          <p:cNvCxnSpPr>
            <a:cxnSpLocks/>
          </p:cNvCxnSpPr>
          <p:nvPr/>
        </p:nvCxnSpPr>
        <p:spPr>
          <a:xfrm flipH="1" flipV="1">
            <a:off x="5498316" y="5717997"/>
            <a:ext cx="234627" cy="2406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39A6BB7F-EEF4-47E9-B51A-952483DB6742}"/>
              </a:ext>
            </a:extLst>
          </p:cNvPr>
          <p:cNvCxnSpPr>
            <a:cxnSpLocks/>
          </p:cNvCxnSpPr>
          <p:nvPr/>
        </p:nvCxnSpPr>
        <p:spPr>
          <a:xfrm flipH="1" flipV="1">
            <a:off x="5188689" y="4888240"/>
            <a:ext cx="166193" cy="5979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92597E60-D0F0-4AD0-A9E2-8A606EAADD3A}"/>
              </a:ext>
            </a:extLst>
          </p:cNvPr>
          <p:cNvCxnSpPr>
            <a:cxnSpLocks/>
          </p:cNvCxnSpPr>
          <p:nvPr/>
        </p:nvCxnSpPr>
        <p:spPr>
          <a:xfrm flipH="1" flipV="1">
            <a:off x="2721935" y="3394551"/>
            <a:ext cx="2322211" cy="13217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9095AB75-F025-4E0A-8595-1C301051DCA5}"/>
              </a:ext>
            </a:extLst>
          </p:cNvPr>
          <p:cNvCxnSpPr>
            <a:cxnSpLocks/>
          </p:cNvCxnSpPr>
          <p:nvPr/>
        </p:nvCxnSpPr>
        <p:spPr>
          <a:xfrm flipH="1">
            <a:off x="2451373" y="3429000"/>
            <a:ext cx="149579" cy="1992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A4890BF9-19B7-4364-98CC-3F8BE78C0436}"/>
              </a:ext>
            </a:extLst>
          </p:cNvPr>
          <p:cNvCxnSpPr>
            <a:cxnSpLocks/>
          </p:cNvCxnSpPr>
          <p:nvPr/>
        </p:nvCxnSpPr>
        <p:spPr>
          <a:xfrm flipH="1" flipV="1">
            <a:off x="2461586" y="3870147"/>
            <a:ext cx="908406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092755"/>
      </p:ext>
    </p:extLst>
  </p:cSld>
  <p:clrMapOvr>
    <a:masterClrMapping/>
  </p:clrMapOvr>
  <p:transition advTm="200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703150" cy="4635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57390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8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41</a:t>
            </a:r>
            <a:r>
              <a:rPr lang="nl-BE" sz="2400" b="1" dirty="0"/>
              <a:t>           –           2090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1375575" y="4328102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41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2708633" y="4818713"/>
            <a:ext cx="0" cy="5779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>
            <a:cxnSpLocks/>
          </p:cNvCxnSpPr>
          <p:nvPr/>
        </p:nvCxnSpPr>
        <p:spPr>
          <a:xfrm>
            <a:off x="1446822" y="5667197"/>
            <a:ext cx="89313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1273324" y="5926976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8 vakjes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8063356" y="6054119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>
            <a:cxnSpLocks/>
          </p:cNvCxnSpPr>
          <p:nvPr/>
        </p:nvCxnSpPr>
        <p:spPr>
          <a:xfrm>
            <a:off x="7424147" y="6308547"/>
            <a:ext cx="48780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404331F-7B8B-491C-9F0B-65E291C8A2FE}"/>
              </a:ext>
            </a:extLst>
          </p:cNvPr>
          <p:cNvCxnSpPr>
            <a:cxnSpLocks/>
          </p:cNvCxnSpPr>
          <p:nvPr/>
        </p:nvCxnSpPr>
        <p:spPr>
          <a:xfrm flipH="1">
            <a:off x="8266594" y="5556638"/>
            <a:ext cx="17682" cy="4566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CD042E87-2644-4C32-A94C-405357EDC38D}"/>
              </a:ext>
            </a:extLst>
          </p:cNvPr>
          <p:cNvCxnSpPr>
            <a:cxnSpLocks/>
          </p:cNvCxnSpPr>
          <p:nvPr/>
        </p:nvCxnSpPr>
        <p:spPr>
          <a:xfrm flipH="1" flipV="1">
            <a:off x="5932967" y="3412948"/>
            <a:ext cx="552893" cy="2233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C5BB1673-BC2B-4ED0-9A87-3566B67FFEDA}"/>
              </a:ext>
            </a:extLst>
          </p:cNvPr>
          <p:cNvCxnSpPr>
            <a:cxnSpLocks/>
          </p:cNvCxnSpPr>
          <p:nvPr/>
        </p:nvCxnSpPr>
        <p:spPr>
          <a:xfrm>
            <a:off x="5808200" y="2987295"/>
            <a:ext cx="1" cy="1990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E2E4A4FE-A271-4738-BC2F-1071C23F4A8A}"/>
              </a:ext>
            </a:extLst>
          </p:cNvPr>
          <p:cNvCxnSpPr>
            <a:cxnSpLocks/>
          </p:cNvCxnSpPr>
          <p:nvPr/>
        </p:nvCxnSpPr>
        <p:spPr>
          <a:xfrm flipH="1">
            <a:off x="6463405" y="3788736"/>
            <a:ext cx="174856" cy="16974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68FDB7AA-77FC-43C2-9AF9-ADAE9FD71DE3}"/>
              </a:ext>
            </a:extLst>
          </p:cNvPr>
          <p:cNvCxnSpPr>
            <a:cxnSpLocks/>
          </p:cNvCxnSpPr>
          <p:nvPr/>
        </p:nvCxnSpPr>
        <p:spPr>
          <a:xfrm flipH="1">
            <a:off x="5932967" y="5778891"/>
            <a:ext cx="428127" cy="2343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F6014AED-DFAE-44C3-9CE0-8E81972A7E98}"/>
              </a:ext>
            </a:extLst>
          </p:cNvPr>
          <p:cNvCxnSpPr>
            <a:cxnSpLocks/>
          </p:cNvCxnSpPr>
          <p:nvPr/>
        </p:nvCxnSpPr>
        <p:spPr>
          <a:xfrm flipH="1" flipV="1">
            <a:off x="5498316" y="5717997"/>
            <a:ext cx="234627" cy="2406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39A6BB7F-EEF4-47E9-B51A-952483DB6742}"/>
              </a:ext>
            </a:extLst>
          </p:cNvPr>
          <p:cNvCxnSpPr>
            <a:cxnSpLocks/>
          </p:cNvCxnSpPr>
          <p:nvPr/>
        </p:nvCxnSpPr>
        <p:spPr>
          <a:xfrm flipH="1" flipV="1">
            <a:off x="5188689" y="4888240"/>
            <a:ext cx="166193" cy="5979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92597E60-D0F0-4AD0-A9E2-8A606EAADD3A}"/>
              </a:ext>
            </a:extLst>
          </p:cNvPr>
          <p:cNvCxnSpPr>
            <a:cxnSpLocks/>
          </p:cNvCxnSpPr>
          <p:nvPr/>
        </p:nvCxnSpPr>
        <p:spPr>
          <a:xfrm flipH="1" flipV="1">
            <a:off x="2907598" y="3412947"/>
            <a:ext cx="2136549" cy="13033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9095AB75-F025-4E0A-8595-1C301051DCA5}"/>
              </a:ext>
            </a:extLst>
          </p:cNvPr>
          <p:cNvCxnSpPr>
            <a:cxnSpLocks/>
          </p:cNvCxnSpPr>
          <p:nvPr/>
        </p:nvCxnSpPr>
        <p:spPr>
          <a:xfrm flipH="1">
            <a:off x="2451373" y="3429000"/>
            <a:ext cx="149579" cy="1992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A4890BF9-19B7-4364-98CC-3F8BE78C0436}"/>
              </a:ext>
            </a:extLst>
          </p:cNvPr>
          <p:cNvCxnSpPr>
            <a:cxnSpLocks/>
          </p:cNvCxnSpPr>
          <p:nvPr/>
        </p:nvCxnSpPr>
        <p:spPr>
          <a:xfrm flipH="1" flipV="1">
            <a:off x="2461586" y="3870147"/>
            <a:ext cx="908406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7828E24E-34FC-47F4-89C6-160A0A272C68}"/>
              </a:ext>
            </a:extLst>
          </p:cNvPr>
          <p:cNvCxnSpPr>
            <a:cxnSpLocks/>
          </p:cNvCxnSpPr>
          <p:nvPr/>
        </p:nvCxnSpPr>
        <p:spPr>
          <a:xfrm flipH="1">
            <a:off x="2767810" y="4716339"/>
            <a:ext cx="724077" cy="8337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15025"/>
      </p:ext>
    </p:extLst>
  </p:cSld>
  <p:clrMapOvr>
    <a:masterClrMapping/>
  </p:clrMapOvr>
  <p:transition advTm="200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703150" cy="4635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79316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4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37</a:t>
            </a:r>
            <a:r>
              <a:rPr lang="nl-BE" sz="2400" b="1" dirty="0"/>
              <a:t>           –           2250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1135822" y="4046642"/>
            <a:ext cx="152300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37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1836764" y="3086817"/>
            <a:ext cx="0" cy="5779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>
            <a:cxnSpLocks/>
          </p:cNvCxnSpPr>
          <p:nvPr/>
        </p:nvCxnSpPr>
        <p:spPr>
          <a:xfrm>
            <a:off x="1193010" y="5038575"/>
            <a:ext cx="466277" cy="63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1141721" y="5431088"/>
            <a:ext cx="130965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4 vakjes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7446723" y="5567541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>
            <a:cxnSpLocks/>
          </p:cNvCxnSpPr>
          <p:nvPr/>
        </p:nvCxnSpPr>
        <p:spPr>
          <a:xfrm>
            <a:off x="6880337" y="5814029"/>
            <a:ext cx="48780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404331F-7B8B-491C-9F0B-65E291C8A2FE}"/>
              </a:ext>
            </a:extLst>
          </p:cNvPr>
          <p:cNvCxnSpPr>
            <a:cxnSpLocks/>
          </p:cNvCxnSpPr>
          <p:nvPr/>
        </p:nvCxnSpPr>
        <p:spPr>
          <a:xfrm flipH="1">
            <a:off x="7628421" y="4978479"/>
            <a:ext cx="17682" cy="4566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CD042E87-2644-4C32-A94C-405357EDC38D}"/>
              </a:ext>
            </a:extLst>
          </p:cNvPr>
          <p:cNvCxnSpPr>
            <a:cxnSpLocks/>
          </p:cNvCxnSpPr>
          <p:nvPr/>
        </p:nvCxnSpPr>
        <p:spPr>
          <a:xfrm flipH="1" flipV="1">
            <a:off x="5932967" y="3412948"/>
            <a:ext cx="552893" cy="2233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C5BB1673-BC2B-4ED0-9A87-3566B67FFEDA}"/>
              </a:ext>
            </a:extLst>
          </p:cNvPr>
          <p:cNvCxnSpPr>
            <a:cxnSpLocks/>
          </p:cNvCxnSpPr>
          <p:nvPr/>
        </p:nvCxnSpPr>
        <p:spPr>
          <a:xfrm>
            <a:off x="5808200" y="2987295"/>
            <a:ext cx="1" cy="1990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E2E4A4FE-A271-4738-BC2F-1071C23F4A8A}"/>
              </a:ext>
            </a:extLst>
          </p:cNvPr>
          <p:cNvCxnSpPr>
            <a:cxnSpLocks/>
          </p:cNvCxnSpPr>
          <p:nvPr/>
        </p:nvCxnSpPr>
        <p:spPr>
          <a:xfrm flipH="1">
            <a:off x="6463405" y="3788736"/>
            <a:ext cx="174856" cy="16974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68FDB7AA-77FC-43C2-9AF9-ADAE9FD71DE3}"/>
              </a:ext>
            </a:extLst>
          </p:cNvPr>
          <p:cNvCxnSpPr>
            <a:cxnSpLocks/>
          </p:cNvCxnSpPr>
          <p:nvPr/>
        </p:nvCxnSpPr>
        <p:spPr>
          <a:xfrm flipH="1">
            <a:off x="5932967" y="5778891"/>
            <a:ext cx="428127" cy="2343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F6014AED-DFAE-44C3-9CE0-8E81972A7E98}"/>
              </a:ext>
            </a:extLst>
          </p:cNvPr>
          <p:cNvCxnSpPr>
            <a:cxnSpLocks/>
          </p:cNvCxnSpPr>
          <p:nvPr/>
        </p:nvCxnSpPr>
        <p:spPr>
          <a:xfrm flipH="1" flipV="1">
            <a:off x="5498316" y="5717997"/>
            <a:ext cx="234627" cy="2406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39A6BB7F-EEF4-47E9-B51A-952483DB6742}"/>
              </a:ext>
            </a:extLst>
          </p:cNvPr>
          <p:cNvCxnSpPr>
            <a:cxnSpLocks/>
          </p:cNvCxnSpPr>
          <p:nvPr/>
        </p:nvCxnSpPr>
        <p:spPr>
          <a:xfrm flipH="1" flipV="1">
            <a:off x="5188689" y="4888240"/>
            <a:ext cx="166193" cy="5979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92597E60-D0F0-4AD0-A9E2-8A606EAADD3A}"/>
              </a:ext>
            </a:extLst>
          </p:cNvPr>
          <p:cNvCxnSpPr>
            <a:cxnSpLocks/>
          </p:cNvCxnSpPr>
          <p:nvPr/>
        </p:nvCxnSpPr>
        <p:spPr>
          <a:xfrm flipH="1" flipV="1">
            <a:off x="2907598" y="3412947"/>
            <a:ext cx="2136550" cy="13033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9095AB75-F025-4E0A-8595-1C301051DCA5}"/>
              </a:ext>
            </a:extLst>
          </p:cNvPr>
          <p:cNvCxnSpPr>
            <a:cxnSpLocks/>
          </p:cNvCxnSpPr>
          <p:nvPr/>
        </p:nvCxnSpPr>
        <p:spPr>
          <a:xfrm flipH="1">
            <a:off x="2451373" y="3429000"/>
            <a:ext cx="149579" cy="1992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A4890BF9-19B7-4364-98CC-3F8BE78C0436}"/>
              </a:ext>
            </a:extLst>
          </p:cNvPr>
          <p:cNvCxnSpPr>
            <a:cxnSpLocks/>
          </p:cNvCxnSpPr>
          <p:nvPr/>
        </p:nvCxnSpPr>
        <p:spPr>
          <a:xfrm flipH="1" flipV="1">
            <a:off x="2461586" y="3870147"/>
            <a:ext cx="908406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7828E24E-34FC-47F4-89C6-160A0A272C68}"/>
              </a:ext>
            </a:extLst>
          </p:cNvPr>
          <p:cNvCxnSpPr>
            <a:cxnSpLocks/>
          </p:cNvCxnSpPr>
          <p:nvPr/>
        </p:nvCxnSpPr>
        <p:spPr>
          <a:xfrm flipH="1">
            <a:off x="2767810" y="4716339"/>
            <a:ext cx="724077" cy="8337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6685E69E-6F8D-4E32-A322-07B652F1E4D1}"/>
              </a:ext>
            </a:extLst>
          </p:cNvPr>
          <p:cNvCxnSpPr>
            <a:cxnSpLocks/>
          </p:cNvCxnSpPr>
          <p:nvPr/>
        </p:nvCxnSpPr>
        <p:spPr>
          <a:xfrm flipH="1" flipV="1">
            <a:off x="1928984" y="4905157"/>
            <a:ext cx="651053" cy="6032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042672"/>
      </p:ext>
    </p:extLst>
  </p:cSld>
  <p:clrMapOvr>
    <a:masterClrMapping/>
  </p:clrMapOvr>
  <p:transition advTm="200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703150" cy="4635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808315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5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36</a:t>
            </a:r>
            <a:r>
              <a:rPr lang="nl-BE" sz="2400" b="1" dirty="0"/>
              <a:t>           –           2330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1215625" y="3913234"/>
            <a:ext cx="152300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36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>
            <a:off x="2049415" y="3022342"/>
            <a:ext cx="0" cy="5779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>
            <a:cxnSpLocks/>
          </p:cNvCxnSpPr>
          <p:nvPr/>
        </p:nvCxnSpPr>
        <p:spPr>
          <a:xfrm>
            <a:off x="1215408" y="4528384"/>
            <a:ext cx="466277" cy="63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1141721" y="5300838"/>
            <a:ext cx="130965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5 vakjes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7611306" y="5434769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>
            <a:cxnSpLocks/>
          </p:cNvCxnSpPr>
          <p:nvPr/>
        </p:nvCxnSpPr>
        <p:spPr>
          <a:xfrm>
            <a:off x="7018340" y="5662853"/>
            <a:ext cx="48780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404331F-7B8B-491C-9F0B-65E291C8A2FE}"/>
              </a:ext>
            </a:extLst>
          </p:cNvPr>
          <p:cNvCxnSpPr>
            <a:cxnSpLocks/>
          </p:cNvCxnSpPr>
          <p:nvPr/>
        </p:nvCxnSpPr>
        <p:spPr>
          <a:xfrm flipH="1">
            <a:off x="7799186" y="4891432"/>
            <a:ext cx="17682" cy="4566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CD042E87-2644-4C32-A94C-405357EDC38D}"/>
              </a:ext>
            </a:extLst>
          </p:cNvPr>
          <p:cNvCxnSpPr>
            <a:cxnSpLocks/>
          </p:cNvCxnSpPr>
          <p:nvPr/>
        </p:nvCxnSpPr>
        <p:spPr>
          <a:xfrm flipH="1" flipV="1">
            <a:off x="5932967" y="3412948"/>
            <a:ext cx="552893" cy="2233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C5BB1673-BC2B-4ED0-9A87-3566B67FFEDA}"/>
              </a:ext>
            </a:extLst>
          </p:cNvPr>
          <p:cNvCxnSpPr>
            <a:cxnSpLocks/>
          </p:cNvCxnSpPr>
          <p:nvPr/>
        </p:nvCxnSpPr>
        <p:spPr>
          <a:xfrm>
            <a:off x="5808200" y="2987295"/>
            <a:ext cx="1" cy="1990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E2E4A4FE-A271-4738-BC2F-1071C23F4A8A}"/>
              </a:ext>
            </a:extLst>
          </p:cNvPr>
          <p:cNvCxnSpPr>
            <a:cxnSpLocks/>
          </p:cNvCxnSpPr>
          <p:nvPr/>
        </p:nvCxnSpPr>
        <p:spPr>
          <a:xfrm flipH="1">
            <a:off x="6463405" y="3788736"/>
            <a:ext cx="174856" cy="16974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68FDB7AA-77FC-43C2-9AF9-ADAE9FD71DE3}"/>
              </a:ext>
            </a:extLst>
          </p:cNvPr>
          <p:cNvCxnSpPr>
            <a:cxnSpLocks/>
          </p:cNvCxnSpPr>
          <p:nvPr/>
        </p:nvCxnSpPr>
        <p:spPr>
          <a:xfrm flipH="1">
            <a:off x="5932967" y="5778891"/>
            <a:ext cx="428127" cy="2343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F6014AED-DFAE-44C3-9CE0-8E81972A7E98}"/>
              </a:ext>
            </a:extLst>
          </p:cNvPr>
          <p:cNvCxnSpPr>
            <a:cxnSpLocks/>
          </p:cNvCxnSpPr>
          <p:nvPr/>
        </p:nvCxnSpPr>
        <p:spPr>
          <a:xfrm flipH="1" flipV="1">
            <a:off x="5498316" y="5717997"/>
            <a:ext cx="234627" cy="2406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39A6BB7F-EEF4-47E9-B51A-952483DB6742}"/>
              </a:ext>
            </a:extLst>
          </p:cNvPr>
          <p:cNvCxnSpPr>
            <a:cxnSpLocks/>
          </p:cNvCxnSpPr>
          <p:nvPr/>
        </p:nvCxnSpPr>
        <p:spPr>
          <a:xfrm flipH="1" flipV="1">
            <a:off x="5188689" y="4888240"/>
            <a:ext cx="166193" cy="5979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92597E60-D0F0-4AD0-A9E2-8A606EAADD3A}"/>
              </a:ext>
            </a:extLst>
          </p:cNvPr>
          <p:cNvCxnSpPr>
            <a:cxnSpLocks/>
          </p:cNvCxnSpPr>
          <p:nvPr/>
        </p:nvCxnSpPr>
        <p:spPr>
          <a:xfrm flipH="1" flipV="1">
            <a:off x="2907598" y="3412947"/>
            <a:ext cx="2136550" cy="13033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9095AB75-F025-4E0A-8595-1C301051DCA5}"/>
              </a:ext>
            </a:extLst>
          </p:cNvPr>
          <p:cNvCxnSpPr>
            <a:cxnSpLocks/>
          </p:cNvCxnSpPr>
          <p:nvPr/>
        </p:nvCxnSpPr>
        <p:spPr>
          <a:xfrm flipH="1">
            <a:off x="2451373" y="3429000"/>
            <a:ext cx="149579" cy="1992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A4890BF9-19B7-4364-98CC-3F8BE78C0436}"/>
              </a:ext>
            </a:extLst>
          </p:cNvPr>
          <p:cNvCxnSpPr>
            <a:cxnSpLocks/>
          </p:cNvCxnSpPr>
          <p:nvPr/>
        </p:nvCxnSpPr>
        <p:spPr>
          <a:xfrm flipH="1" flipV="1">
            <a:off x="2461586" y="3870147"/>
            <a:ext cx="908406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7828E24E-34FC-47F4-89C6-160A0A272C68}"/>
              </a:ext>
            </a:extLst>
          </p:cNvPr>
          <p:cNvCxnSpPr>
            <a:cxnSpLocks/>
          </p:cNvCxnSpPr>
          <p:nvPr/>
        </p:nvCxnSpPr>
        <p:spPr>
          <a:xfrm flipH="1">
            <a:off x="2767810" y="4716339"/>
            <a:ext cx="724077" cy="8337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6685E69E-6F8D-4E32-A322-07B652F1E4D1}"/>
              </a:ext>
            </a:extLst>
          </p:cNvPr>
          <p:cNvCxnSpPr>
            <a:cxnSpLocks/>
          </p:cNvCxnSpPr>
          <p:nvPr/>
        </p:nvCxnSpPr>
        <p:spPr>
          <a:xfrm flipH="1" flipV="1">
            <a:off x="1928984" y="4905157"/>
            <a:ext cx="651053" cy="6032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010121"/>
      </p:ext>
    </p:extLst>
  </p:cSld>
  <p:clrMapOvr>
    <a:masterClrMapping/>
  </p:clrMapOvr>
  <p:transition advTm="200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703150" cy="4635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18274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5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21</a:t>
            </a:r>
            <a:r>
              <a:rPr lang="nl-BE" sz="2400" b="1" dirty="0"/>
              <a:t>           –           2730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2627817" y="3262135"/>
            <a:ext cx="152300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21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 flipH="1">
            <a:off x="2339163" y="3262135"/>
            <a:ext cx="18493" cy="6417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>
            <a:cxnSpLocks/>
          </p:cNvCxnSpPr>
          <p:nvPr/>
        </p:nvCxnSpPr>
        <p:spPr>
          <a:xfrm>
            <a:off x="1194143" y="3997175"/>
            <a:ext cx="466277" cy="63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2339163" y="4060768"/>
            <a:ext cx="130965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5 vakjes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7666241" y="3787597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>
            <a:cxnSpLocks/>
          </p:cNvCxnSpPr>
          <p:nvPr/>
        </p:nvCxnSpPr>
        <p:spPr>
          <a:xfrm>
            <a:off x="7124240" y="4010462"/>
            <a:ext cx="48780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404331F-7B8B-491C-9F0B-65E291C8A2FE}"/>
              </a:ext>
            </a:extLst>
          </p:cNvPr>
          <p:cNvCxnSpPr>
            <a:cxnSpLocks/>
          </p:cNvCxnSpPr>
          <p:nvPr/>
        </p:nvCxnSpPr>
        <p:spPr>
          <a:xfrm>
            <a:off x="7896519" y="2482339"/>
            <a:ext cx="0" cy="10754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CD042E87-2644-4C32-A94C-405357EDC38D}"/>
              </a:ext>
            </a:extLst>
          </p:cNvPr>
          <p:cNvCxnSpPr>
            <a:cxnSpLocks/>
          </p:cNvCxnSpPr>
          <p:nvPr/>
        </p:nvCxnSpPr>
        <p:spPr>
          <a:xfrm flipH="1" flipV="1">
            <a:off x="5943604" y="5116215"/>
            <a:ext cx="552893" cy="2233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C5BB1673-BC2B-4ED0-9A87-3566B67FFEDA}"/>
              </a:ext>
            </a:extLst>
          </p:cNvPr>
          <p:cNvCxnSpPr>
            <a:cxnSpLocks/>
          </p:cNvCxnSpPr>
          <p:nvPr/>
        </p:nvCxnSpPr>
        <p:spPr>
          <a:xfrm>
            <a:off x="5825284" y="3222879"/>
            <a:ext cx="0" cy="16378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E2E4A4FE-A271-4738-BC2F-1071C23F4A8A}"/>
              </a:ext>
            </a:extLst>
          </p:cNvPr>
          <p:cNvCxnSpPr>
            <a:cxnSpLocks/>
          </p:cNvCxnSpPr>
          <p:nvPr/>
        </p:nvCxnSpPr>
        <p:spPr>
          <a:xfrm flipH="1">
            <a:off x="6496497" y="5486769"/>
            <a:ext cx="121794" cy="10891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92597E60-D0F0-4AD0-A9E2-8A606EAADD3A}"/>
              </a:ext>
            </a:extLst>
          </p:cNvPr>
          <p:cNvCxnSpPr>
            <a:cxnSpLocks/>
          </p:cNvCxnSpPr>
          <p:nvPr/>
        </p:nvCxnSpPr>
        <p:spPr>
          <a:xfrm flipH="1" flipV="1">
            <a:off x="2799793" y="5127447"/>
            <a:ext cx="2228613" cy="13580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9095AB75-F025-4E0A-8595-1C301051DCA5}"/>
              </a:ext>
            </a:extLst>
          </p:cNvPr>
          <p:cNvCxnSpPr>
            <a:cxnSpLocks/>
          </p:cNvCxnSpPr>
          <p:nvPr/>
        </p:nvCxnSpPr>
        <p:spPr>
          <a:xfrm flipH="1">
            <a:off x="2497814" y="5137583"/>
            <a:ext cx="149579" cy="1992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A4890BF9-19B7-4364-98CC-3F8BE78C0436}"/>
              </a:ext>
            </a:extLst>
          </p:cNvPr>
          <p:cNvCxnSpPr>
            <a:cxnSpLocks/>
          </p:cNvCxnSpPr>
          <p:nvPr/>
        </p:nvCxnSpPr>
        <p:spPr>
          <a:xfrm flipH="1" flipV="1">
            <a:off x="2525121" y="5537892"/>
            <a:ext cx="908406" cy="587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7828E24E-34FC-47F4-89C6-160A0A272C68}"/>
              </a:ext>
            </a:extLst>
          </p:cNvPr>
          <p:cNvCxnSpPr>
            <a:cxnSpLocks/>
          </p:cNvCxnSpPr>
          <p:nvPr/>
        </p:nvCxnSpPr>
        <p:spPr>
          <a:xfrm flipH="1">
            <a:off x="3211067" y="6318674"/>
            <a:ext cx="307583" cy="2572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07250437-3F8C-4406-9A6B-26CDD8823000}"/>
              </a:ext>
            </a:extLst>
          </p:cNvPr>
          <p:cNvCxnSpPr>
            <a:cxnSpLocks/>
          </p:cNvCxnSpPr>
          <p:nvPr/>
        </p:nvCxnSpPr>
        <p:spPr>
          <a:xfrm flipH="1">
            <a:off x="1815824" y="6252492"/>
            <a:ext cx="233591" cy="2410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8C4F03E8-36EF-41E9-B3E0-5E36837188F9}"/>
              </a:ext>
            </a:extLst>
          </p:cNvPr>
          <p:cNvCxnSpPr>
            <a:cxnSpLocks/>
          </p:cNvCxnSpPr>
          <p:nvPr/>
        </p:nvCxnSpPr>
        <p:spPr>
          <a:xfrm>
            <a:off x="2049415" y="3222879"/>
            <a:ext cx="0" cy="29491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364421"/>
      </p:ext>
    </p:extLst>
  </p:cSld>
  <p:clrMapOvr>
    <a:masterClrMapping/>
  </p:clrMapOvr>
  <p:transition advTm="200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703150" cy="4635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095647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4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20</a:t>
            </a:r>
            <a:r>
              <a:rPr lang="nl-BE" sz="2400" b="1" dirty="0"/>
              <a:t>           –           2820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2107935" y="3077241"/>
            <a:ext cx="152300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20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 flipH="1">
            <a:off x="1846041" y="3046829"/>
            <a:ext cx="18493" cy="6417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>
            <a:cxnSpLocks/>
          </p:cNvCxnSpPr>
          <p:nvPr/>
        </p:nvCxnSpPr>
        <p:spPr>
          <a:xfrm>
            <a:off x="1206529" y="3936822"/>
            <a:ext cx="466277" cy="63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2165752" y="4397340"/>
            <a:ext cx="130965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4 vakjes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7458905" y="3641098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>
            <a:cxnSpLocks/>
          </p:cNvCxnSpPr>
          <p:nvPr/>
        </p:nvCxnSpPr>
        <p:spPr>
          <a:xfrm>
            <a:off x="6880337" y="3863964"/>
            <a:ext cx="48780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404331F-7B8B-491C-9F0B-65E291C8A2FE}"/>
              </a:ext>
            </a:extLst>
          </p:cNvPr>
          <p:cNvCxnSpPr>
            <a:cxnSpLocks/>
          </p:cNvCxnSpPr>
          <p:nvPr/>
        </p:nvCxnSpPr>
        <p:spPr>
          <a:xfrm>
            <a:off x="7671502" y="2539527"/>
            <a:ext cx="0" cy="10754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CD042E87-2644-4C32-A94C-405357EDC38D}"/>
              </a:ext>
            </a:extLst>
          </p:cNvPr>
          <p:cNvCxnSpPr>
            <a:cxnSpLocks/>
          </p:cNvCxnSpPr>
          <p:nvPr/>
        </p:nvCxnSpPr>
        <p:spPr>
          <a:xfrm flipH="1" flipV="1">
            <a:off x="5974172" y="6179106"/>
            <a:ext cx="552894" cy="2233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C5BB1673-BC2B-4ED0-9A87-3566B67FFEDA}"/>
              </a:ext>
            </a:extLst>
          </p:cNvPr>
          <p:cNvCxnSpPr>
            <a:cxnSpLocks/>
          </p:cNvCxnSpPr>
          <p:nvPr/>
        </p:nvCxnSpPr>
        <p:spPr>
          <a:xfrm>
            <a:off x="5793387" y="3723800"/>
            <a:ext cx="0" cy="21719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92597E60-D0F0-4AD0-A9E2-8A606EAADD3A}"/>
              </a:ext>
            </a:extLst>
          </p:cNvPr>
          <p:cNvCxnSpPr>
            <a:cxnSpLocks/>
          </p:cNvCxnSpPr>
          <p:nvPr/>
        </p:nvCxnSpPr>
        <p:spPr>
          <a:xfrm flipH="1" flipV="1">
            <a:off x="2775079" y="6179107"/>
            <a:ext cx="768484" cy="4353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9095AB75-F025-4E0A-8595-1C301051DCA5}"/>
              </a:ext>
            </a:extLst>
          </p:cNvPr>
          <p:cNvCxnSpPr>
            <a:cxnSpLocks/>
          </p:cNvCxnSpPr>
          <p:nvPr/>
        </p:nvCxnSpPr>
        <p:spPr>
          <a:xfrm flipH="1">
            <a:off x="2485800" y="6179106"/>
            <a:ext cx="149579" cy="1992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8C4F03E8-36EF-41E9-B3E0-5E36837188F9}"/>
              </a:ext>
            </a:extLst>
          </p:cNvPr>
          <p:cNvCxnSpPr>
            <a:cxnSpLocks/>
          </p:cNvCxnSpPr>
          <p:nvPr/>
        </p:nvCxnSpPr>
        <p:spPr>
          <a:xfrm>
            <a:off x="2033200" y="4233328"/>
            <a:ext cx="0" cy="23810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0E9C2ABB-21B3-4372-A2C1-5C4295974AB3}"/>
              </a:ext>
            </a:extLst>
          </p:cNvPr>
          <p:cNvCxnSpPr>
            <a:cxnSpLocks/>
          </p:cNvCxnSpPr>
          <p:nvPr/>
        </p:nvCxnSpPr>
        <p:spPr>
          <a:xfrm flipH="1">
            <a:off x="5955744" y="3020052"/>
            <a:ext cx="736156" cy="3528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9A880C93-F042-49A8-A42A-36FEA9EDE8D4}"/>
              </a:ext>
            </a:extLst>
          </p:cNvPr>
          <p:cNvCxnSpPr>
            <a:cxnSpLocks/>
          </p:cNvCxnSpPr>
          <p:nvPr/>
        </p:nvCxnSpPr>
        <p:spPr>
          <a:xfrm flipH="1" flipV="1">
            <a:off x="1864534" y="3979948"/>
            <a:ext cx="122313" cy="1073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602104"/>
      </p:ext>
    </p:extLst>
  </p:cSld>
  <p:clrMapOvr>
    <a:masterClrMapping/>
  </p:clrMapOvr>
  <p:transition advTm="2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Startplaats</a:t>
            </a:r>
            <a:endParaRPr lang="nl-BE" b="1" dirty="0">
              <a:latin typeface="+mn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CC3EFC5-E50B-45EC-BFD1-F88385F94B13}"/>
              </a:ext>
            </a:extLst>
          </p:cNvPr>
          <p:cNvSpPr txBox="1"/>
          <p:nvPr/>
        </p:nvSpPr>
        <p:spPr>
          <a:xfrm>
            <a:off x="1124423" y="1789472"/>
            <a:ext cx="994315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Volg hier in de omgeving eerst de grote </a:t>
            </a:r>
            <a:r>
              <a:rPr lang="nl-BE" sz="2400" b="1" u="sng" dirty="0">
                <a:solidFill>
                  <a:srgbClr val="FF0000"/>
                </a:solidFill>
              </a:rPr>
              <a:t>laan</a:t>
            </a:r>
            <a:r>
              <a:rPr lang="nl-BE" sz="2400" b="1" dirty="0">
                <a:solidFill>
                  <a:srgbClr val="FF0000"/>
                </a:solidFill>
              </a:rPr>
              <a:t> </a:t>
            </a:r>
            <a:r>
              <a:rPr lang="nl-BE" sz="2400" b="1" dirty="0"/>
              <a:t>tot je in de buurt van </a:t>
            </a:r>
            <a:r>
              <a:rPr lang="nl-BE" sz="2400" b="1" i="1" dirty="0">
                <a:solidFill>
                  <a:srgbClr val="FF0000"/>
                </a:solidFill>
              </a:rPr>
              <a:t>smaakvolle decoratie</a:t>
            </a:r>
            <a:r>
              <a:rPr lang="nl-BE" sz="2400" b="1" dirty="0">
                <a:solidFill>
                  <a:srgbClr val="FF0000"/>
                </a:solidFill>
              </a:rPr>
              <a:t> </a:t>
            </a:r>
            <a:r>
              <a:rPr lang="nl-BE" sz="2400" b="1" dirty="0"/>
              <a:t>een </a:t>
            </a:r>
            <a:r>
              <a:rPr lang="nl-BE" sz="2400" b="1" dirty="0" err="1"/>
              <a:t>Allego</a:t>
            </a:r>
            <a:r>
              <a:rPr lang="nl-BE" sz="2400" b="1" dirty="0"/>
              <a:t> laadpunt bereikt.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3FCC231-73D9-4D72-9659-165A68CF5B8E}"/>
              </a:ext>
            </a:extLst>
          </p:cNvPr>
          <p:cNvSpPr txBox="1"/>
          <p:nvPr/>
        </p:nvSpPr>
        <p:spPr>
          <a:xfrm>
            <a:off x="1116932" y="2858775"/>
            <a:ext cx="994315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De hoofdweg die in Berlare langs het Donkmeer loopt is (alweer geen toeval) de </a:t>
            </a:r>
            <a:r>
              <a:rPr lang="nl-BE" sz="2400" b="1" dirty="0" err="1"/>
              <a:t>Donk</a:t>
            </a:r>
            <a:r>
              <a:rPr lang="nl-BE" sz="2400" b="1" dirty="0" err="1">
                <a:solidFill>
                  <a:srgbClr val="FF0000"/>
                </a:solidFill>
              </a:rPr>
              <a:t>LAAN</a:t>
            </a:r>
            <a:r>
              <a:rPr lang="nl-BE" sz="2400" b="1" dirty="0"/>
              <a:t>. Het startpunt ligt dus langs deze </a:t>
            </a:r>
            <a:r>
              <a:rPr lang="nl-BE" sz="2400" b="1" dirty="0">
                <a:solidFill>
                  <a:srgbClr val="FF0000"/>
                </a:solidFill>
              </a:rPr>
              <a:t>Donklaan</a:t>
            </a:r>
            <a:r>
              <a:rPr lang="nl-BE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777497"/>
      </p:ext>
    </p:extLst>
  </p:cSld>
  <p:clrMapOvr>
    <a:masterClrMapping/>
  </p:clrMapOvr>
  <p:transition advTm="200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703150" cy="4635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13672"/>
              </p:ext>
            </p:extLst>
          </p:nvPr>
        </p:nvGraphicFramePr>
        <p:xfrm>
          <a:off x="1119743" y="2987295"/>
          <a:ext cx="6248400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0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224272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15</a:t>
            </a:r>
            <a:r>
              <a:rPr lang="nl-BE" sz="2400" b="1" dirty="0"/>
              <a:t>           –           </a:t>
            </a:r>
            <a:r>
              <a:rPr lang="nl-BE" sz="2400" b="1" dirty="0">
                <a:solidFill>
                  <a:srgbClr val="FF0000"/>
                </a:solidFill>
              </a:rPr>
              <a:t>2</a:t>
            </a:r>
            <a:r>
              <a:rPr lang="nl-BE" sz="2400" b="1" dirty="0"/>
              <a:t>           –           3460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4894314" y="3060542"/>
            <a:ext cx="143562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2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>
            <a:cxnSpLocks/>
          </p:cNvCxnSpPr>
          <p:nvPr/>
        </p:nvCxnSpPr>
        <p:spPr>
          <a:xfrm flipH="1">
            <a:off x="4581475" y="2999371"/>
            <a:ext cx="18493" cy="6417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41178A3-9010-4EFF-A668-DB71E0EEB224}"/>
              </a:ext>
            </a:extLst>
          </p:cNvPr>
          <p:cNvCxnSpPr>
            <a:cxnSpLocks/>
          </p:cNvCxnSpPr>
          <p:nvPr/>
        </p:nvCxnSpPr>
        <p:spPr>
          <a:xfrm>
            <a:off x="3056568" y="3323110"/>
            <a:ext cx="79815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86CF763-A451-4E8A-900B-650448024894}"/>
              </a:ext>
            </a:extLst>
          </p:cNvPr>
          <p:cNvSpPr txBox="1"/>
          <p:nvPr/>
        </p:nvSpPr>
        <p:spPr>
          <a:xfrm>
            <a:off x="1272842" y="3060542"/>
            <a:ext cx="143737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15 vakjes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9071807" y="1600634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>
            <a:cxnSpLocks/>
          </p:cNvCxnSpPr>
          <p:nvPr/>
        </p:nvCxnSpPr>
        <p:spPr>
          <a:xfrm>
            <a:off x="8435827" y="1818550"/>
            <a:ext cx="48780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4404331F-7B8B-491C-9F0B-65E291C8A2FE}"/>
              </a:ext>
            </a:extLst>
          </p:cNvPr>
          <p:cNvCxnSpPr>
            <a:cxnSpLocks/>
          </p:cNvCxnSpPr>
          <p:nvPr/>
        </p:nvCxnSpPr>
        <p:spPr>
          <a:xfrm>
            <a:off x="9662486" y="1653186"/>
            <a:ext cx="0" cy="3654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CD042E87-2644-4C32-A94C-405357EDC38D}"/>
              </a:ext>
            </a:extLst>
          </p:cNvPr>
          <p:cNvCxnSpPr>
            <a:cxnSpLocks/>
          </p:cNvCxnSpPr>
          <p:nvPr/>
        </p:nvCxnSpPr>
        <p:spPr>
          <a:xfrm flipH="1">
            <a:off x="6179751" y="6402494"/>
            <a:ext cx="347315" cy="2119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8C4F03E8-36EF-41E9-B3E0-5E36837188F9}"/>
              </a:ext>
            </a:extLst>
          </p:cNvPr>
          <p:cNvCxnSpPr>
            <a:cxnSpLocks/>
          </p:cNvCxnSpPr>
          <p:nvPr/>
        </p:nvCxnSpPr>
        <p:spPr>
          <a:xfrm flipH="1">
            <a:off x="2960423" y="3444860"/>
            <a:ext cx="1071698" cy="31084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284122"/>
      </p:ext>
    </p:extLst>
  </p:cSld>
  <p:clrMapOvr>
    <a:masterClrMapping/>
  </p:clrMapOvr>
  <p:transition advTm="2000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Eindpunt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703150" cy="4635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al 29">
            <a:extLst>
              <a:ext uri="{FF2B5EF4-FFF2-40B4-BE49-F238E27FC236}">
                <a16:creationId xmlns:a16="http://schemas.microsoft.com/office/drawing/2014/main" id="{B9ADBF9A-6713-4C14-AFB3-9EA3B3830D9F}"/>
              </a:ext>
            </a:extLst>
          </p:cNvPr>
          <p:cNvSpPr/>
          <p:nvPr/>
        </p:nvSpPr>
        <p:spPr>
          <a:xfrm>
            <a:off x="9071807" y="1600634"/>
            <a:ext cx="425192" cy="445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47977D32-6017-4A55-ABD9-834DD017C6E4}"/>
              </a:ext>
            </a:extLst>
          </p:cNvPr>
          <p:cNvCxnSpPr>
            <a:cxnSpLocks/>
          </p:cNvCxnSpPr>
          <p:nvPr/>
        </p:nvCxnSpPr>
        <p:spPr>
          <a:xfrm>
            <a:off x="5954233" y="1818550"/>
            <a:ext cx="2969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05952B-699F-46AE-9A90-D8C33BDF0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8" y="1811956"/>
            <a:ext cx="4338206" cy="4787848"/>
          </a:xfrm>
          <a:prstGeom prst="rect">
            <a:avLst/>
          </a:prstGeom>
        </p:spPr>
      </p:pic>
      <p:sp>
        <p:nvSpPr>
          <p:cNvPr id="35" name="Rechthoek 34">
            <a:extLst>
              <a:ext uri="{FF2B5EF4-FFF2-40B4-BE49-F238E27FC236}">
                <a16:creationId xmlns:a16="http://schemas.microsoft.com/office/drawing/2014/main" id="{45EC7603-230B-4089-92A8-912A1607A456}"/>
              </a:ext>
            </a:extLst>
          </p:cNvPr>
          <p:cNvSpPr/>
          <p:nvPr/>
        </p:nvSpPr>
        <p:spPr>
          <a:xfrm>
            <a:off x="1116933" y="1751939"/>
            <a:ext cx="4521568" cy="48804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8200748"/>
      </p:ext>
    </p:extLst>
  </p:cSld>
  <p:clrMapOvr>
    <a:masterClrMapping/>
  </p:clrMapOvr>
  <p:transition advTm="5000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TOKENSLEUTEL</a:t>
            </a:r>
            <a:endParaRPr lang="nl-BE" b="1" dirty="0">
              <a:latin typeface="+mn-lt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D3B75CA-0FAD-48B1-BAFE-AF55CCC3B2EA}"/>
              </a:ext>
            </a:extLst>
          </p:cNvPr>
          <p:cNvSpPr txBox="1"/>
          <p:nvPr/>
        </p:nvSpPr>
        <p:spPr>
          <a:xfrm>
            <a:off x="1116932" y="1827968"/>
            <a:ext cx="994315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De TOKENSLEUTEL bestaat uit ZES getallen die u tijdens de slotetappe moet combineren </a:t>
            </a:r>
          </a:p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met plaatselijke gegevens om Het Zilveren Wieltje  te bemachtigen.</a:t>
            </a:r>
            <a:endParaRPr lang="nl-BE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A413004-2A07-4FB6-A50F-5444D4158017}"/>
              </a:ext>
            </a:extLst>
          </p:cNvPr>
          <p:cNvSpPr txBox="1"/>
          <p:nvPr/>
        </p:nvSpPr>
        <p:spPr>
          <a:xfrm>
            <a:off x="1123661" y="2729529"/>
            <a:ext cx="993642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accent4">
                    <a:lumMod val="50000"/>
                  </a:schemeClr>
                </a:solidFill>
              </a:rPr>
              <a:t>Wandel langs het meer tot bij de vlindertuin: c = het aantal vlinders dat afgebeeld is op het grote bord met “Welkom in de vlindertuin” MAAL 2 !</a:t>
            </a:r>
            <a:endParaRPr lang="nl-BE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EE570C8-1C02-454D-8C8E-CBAA4C693668}"/>
              </a:ext>
            </a:extLst>
          </p:cNvPr>
          <p:cNvSpPr txBox="1"/>
          <p:nvPr/>
        </p:nvSpPr>
        <p:spPr>
          <a:xfrm>
            <a:off x="6096000" y="3631090"/>
            <a:ext cx="493411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accent2">
                    <a:lumMod val="50000"/>
                  </a:schemeClr>
                </a:solidFill>
              </a:rPr>
              <a:t>12 + 4 = </a:t>
            </a:r>
            <a:r>
              <a:rPr lang="nl-BE" sz="3200" b="1" dirty="0">
                <a:solidFill>
                  <a:schemeClr val="accent4">
                    <a:lumMod val="50000"/>
                  </a:schemeClr>
                </a:solidFill>
              </a:rPr>
              <a:t>16, </a:t>
            </a:r>
            <a:r>
              <a:rPr lang="nl-BE" sz="3200" b="1" dirty="0">
                <a:solidFill>
                  <a:schemeClr val="accent2">
                    <a:lumMod val="50000"/>
                  </a:schemeClr>
                </a:solidFill>
              </a:rPr>
              <a:t>maal 2 = </a:t>
            </a:r>
            <a:r>
              <a:rPr lang="nl-BE" sz="3200" b="1" dirty="0">
                <a:solidFill>
                  <a:srgbClr val="FF0000"/>
                </a:solidFill>
              </a:rPr>
              <a:t>32</a:t>
            </a:r>
          </a:p>
        </p:txBody>
      </p:sp>
      <p:graphicFrame>
        <p:nvGraphicFramePr>
          <p:cNvPr id="7" name="Tabel 10">
            <a:extLst>
              <a:ext uri="{FF2B5EF4-FFF2-40B4-BE49-F238E27FC236}">
                <a16:creationId xmlns:a16="http://schemas.microsoft.com/office/drawing/2014/main" id="{65E4A829-E2E5-435A-833B-CF44FAE1C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15161"/>
              </p:ext>
            </p:extLst>
          </p:nvPr>
        </p:nvGraphicFramePr>
        <p:xfrm>
          <a:off x="6096001" y="5533941"/>
          <a:ext cx="497224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708">
                  <a:extLst>
                    <a:ext uri="{9D8B030D-6E8A-4147-A177-3AD203B41FA5}">
                      <a16:colId xmlns:a16="http://schemas.microsoft.com/office/drawing/2014/main" val="2935527172"/>
                    </a:ext>
                  </a:extLst>
                </a:gridCol>
                <a:gridCol w="828708">
                  <a:extLst>
                    <a:ext uri="{9D8B030D-6E8A-4147-A177-3AD203B41FA5}">
                      <a16:colId xmlns:a16="http://schemas.microsoft.com/office/drawing/2014/main" val="3701499097"/>
                    </a:ext>
                  </a:extLst>
                </a:gridCol>
                <a:gridCol w="828708">
                  <a:extLst>
                    <a:ext uri="{9D8B030D-6E8A-4147-A177-3AD203B41FA5}">
                      <a16:colId xmlns:a16="http://schemas.microsoft.com/office/drawing/2014/main" val="484377283"/>
                    </a:ext>
                  </a:extLst>
                </a:gridCol>
                <a:gridCol w="828708">
                  <a:extLst>
                    <a:ext uri="{9D8B030D-6E8A-4147-A177-3AD203B41FA5}">
                      <a16:colId xmlns:a16="http://schemas.microsoft.com/office/drawing/2014/main" val="321977169"/>
                    </a:ext>
                  </a:extLst>
                </a:gridCol>
                <a:gridCol w="828708">
                  <a:extLst>
                    <a:ext uri="{9D8B030D-6E8A-4147-A177-3AD203B41FA5}">
                      <a16:colId xmlns:a16="http://schemas.microsoft.com/office/drawing/2014/main" val="3859428109"/>
                    </a:ext>
                  </a:extLst>
                </a:gridCol>
                <a:gridCol w="828708">
                  <a:extLst>
                    <a:ext uri="{9D8B030D-6E8A-4147-A177-3AD203B41FA5}">
                      <a16:colId xmlns:a16="http://schemas.microsoft.com/office/drawing/2014/main" val="2200062869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nl-BE" sz="3200" b="1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b="1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32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b="1" dirty="0">
                          <a:solidFill>
                            <a:srgbClr val="002060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b="1" dirty="0">
                          <a:solidFill>
                            <a:srgbClr val="002060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67630"/>
                  </a:ext>
                </a:extLst>
              </a:tr>
            </a:tbl>
          </a:graphicData>
        </a:graphic>
      </p:graphicFrame>
      <p:graphicFrame>
        <p:nvGraphicFramePr>
          <p:cNvPr id="8" name="Tabel 10">
            <a:extLst>
              <a:ext uri="{FF2B5EF4-FFF2-40B4-BE49-F238E27FC236}">
                <a16:creationId xmlns:a16="http://schemas.microsoft.com/office/drawing/2014/main" id="{EC935EC8-6423-441A-99D1-DC9C85883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62362"/>
              </p:ext>
            </p:extLst>
          </p:nvPr>
        </p:nvGraphicFramePr>
        <p:xfrm>
          <a:off x="6096000" y="6129465"/>
          <a:ext cx="499395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326">
                  <a:extLst>
                    <a:ext uri="{9D8B030D-6E8A-4147-A177-3AD203B41FA5}">
                      <a16:colId xmlns:a16="http://schemas.microsoft.com/office/drawing/2014/main" val="2935527172"/>
                    </a:ext>
                  </a:extLst>
                </a:gridCol>
                <a:gridCol w="832326">
                  <a:extLst>
                    <a:ext uri="{9D8B030D-6E8A-4147-A177-3AD203B41FA5}">
                      <a16:colId xmlns:a16="http://schemas.microsoft.com/office/drawing/2014/main" val="3701499097"/>
                    </a:ext>
                  </a:extLst>
                </a:gridCol>
                <a:gridCol w="832326">
                  <a:extLst>
                    <a:ext uri="{9D8B030D-6E8A-4147-A177-3AD203B41FA5}">
                      <a16:colId xmlns:a16="http://schemas.microsoft.com/office/drawing/2014/main" val="484377283"/>
                    </a:ext>
                  </a:extLst>
                </a:gridCol>
                <a:gridCol w="832326">
                  <a:extLst>
                    <a:ext uri="{9D8B030D-6E8A-4147-A177-3AD203B41FA5}">
                      <a16:colId xmlns:a16="http://schemas.microsoft.com/office/drawing/2014/main" val="321977169"/>
                    </a:ext>
                  </a:extLst>
                </a:gridCol>
                <a:gridCol w="832326">
                  <a:extLst>
                    <a:ext uri="{9D8B030D-6E8A-4147-A177-3AD203B41FA5}">
                      <a16:colId xmlns:a16="http://schemas.microsoft.com/office/drawing/2014/main" val="3859428109"/>
                    </a:ext>
                  </a:extLst>
                </a:gridCol>
                <a:gridCol w="832326">
                  <a:extLst>
                    <a:ext uri="{9D8B030D-6E8A-4147-A177-3AD203B41FA5}">
                      <a16:colId xmlns:a16="http://schemas.microsoft.com/office/drawing/2014/main" val="2200062869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nl-BE" sz="32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>
                          <a:solidFill>
                            <a:srgbClr val="FF0000"/>
                          </a:solidFill>
                        </a:rPr>
                        <a:t>32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67630"/>
                  </a:ext>
                </a:extLst>
              </a:tr>
            </a:tbl>
          </a:graphicData>
        </a:graphic>
      </p:graphicFrame>
      <p:sp>
        <p:nvSpPr>
          <p:cNvPr id="9" name="Rechthoek 8">
            <a:extLst>
              <a:ext uri="{FF2B5EF4-FFF2-40B4-BE49-F238E27FC236}">
                <a16:creationId xmlns:a16="http://schemas.microsoft.com/office/drawing/2014/main" id="{D4660EF7-92C0-46DA-A96C-A86CDECE026E}"/>
              </a:ext>
            </a:extLst>
          </p:cNvPr>
          <p:cNvSpPr/>
          <p:nvPr/>
        </p:nvSpPr>
        <p:spPr>
          <a:xfrm>
            <a:off x="6096000" y="5550790"/>
            <a:ext cx="5008943" cy="115779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5657569-E8BD-4393-BF78-7071984EA371}"/>
              </a:ext>
            </a:extLst>
          </p:cNvPr>
          <p:cNvSpPr/>
          <p:nvPr/>
        </p:nvSpPr>
        <p:spPr>
          <a:xfrm>
            <a:off x="1123661" y="3605982"/>
            <a:ext cx="4734395" cy="310260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BC1D82-83C0-486E-BA9D-9FEE1718F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23" y="3654874"/>
            <a:ext cx="4564669" cy="3025857"/>
          </a:xfrm>
          <a:prstGeom prst="rect">
            <a:avLst/>
          </a:prstGeom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98561E1A-A64F-4905-97DD-0650F89AE5CE}"/>
              </a:ext>
            </a:extLst>
          </p:cNvPr>
          <p:cNvSpPr/>
          <p:nvPr/>
        </p:nvSpPr>
        <p:spPr>
          <a:xfrm>
            <a:off x="2663860" y="4719856"/>
            <a:ext cx="706177" cy="670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8B889C6E-1977-4AD5-9246-B8AFB2599F8C}"/>
              </a:ext>
            </a:extLst>
          </p:cNvPr>
          <p:cNvSpPr/>
          <p:nvPr/>
        </p:nvSpPr>
        <p:spPr>
          <a:xfrm>
            <a:off x="3198338" y="5439689"/>
            <a:ext cx="1203058" cy="11921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4AE79C31-6C0D-43D0-9D13-755F98630EBE}"/>
              </a:ext>
            </a:extLst>
          </p:cNvPr>
          <p:cNvSpPr/>
          <p:nvPr/>
        </p:nvSpPr>
        <p:spPr>
          <a:xfrm>
            <a:off x="1273867" y="5390798"/>
            <a:ext cx="625524" cy="5947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83B2407F-55AE-4F76-93B3-F46417345AF9}"/>
              </a:ext>
            </a:extLst>
          </p:cNvPr>
          <p:cNvSpPr/>
          <p:nvPr/>
        </p:nvSpPr>
        <p:spPr>
          <a:xfrm>
            <a:off x="1936192" y="4489024"/>
            <a:ext cx="425302" cy="409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5EFCD507-7E15-4C50-9AFF-38C33AE91161}"/>
              </a:ext>
            </a:extLst>
          </p:cNvPr>
          <p:cNvSpPr/>
          <p:nvPr/>
        </p:nvSpPr>
        <p:spPr>
          <a:xfrm>
            <a:off x="4613947" y="3889983"/>
            <a:ext cx="1086396" cy="25522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4258652"/>
      </p:ext>
    </p:extLst>
  </p:cSld>
  <p:clrMapOvr>
    <a:masterClrMapping/>
  </p:clrMapOvr>
  <p:transition advTm="5000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TOKENSLEUTEL</a:t>
            </a:r>
            <a:endParaRPr lang="nl-BE" b="1" dirty="0">
              <a:latin typeface="+mn-lt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D3B75CA-0FAD-48B1-BAFE-AF55CCC3B2EA}"/>
              </a:ext>
            </a:extLst>
          </p:cNvPr>
          <p:cNvSpPr txBox="1"/>
          <p:nvPr/>
        </p:nvSpPr>
        <p:spPr>
          <a:xfrm>
            <a:off x="1116932" y="1827968"/>
            <a:ext cx="994315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De TOKENSLEUTEL bestaat uit ZES getallen die u tijdens de slotetappe moet combineren </a:t>
            </a:r>
          </a:p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met plaatselijke gegevens om Het Zilveren Wieltje  te bemachtigen.</a:t>
            </a:r>
            <a:endParaRPr lang="nl-BE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A413004-2A07-4FB6-A50F-5444D4158017}"/>
              </a:ext>
            </a:extLst>
          </p:cNvPr>
          <p:cNvSpPr txBox="1"/>
          <p:nvPr/>
        </p:nvSpPr>
        <p:spPr>
          <a:xfrm>
            <a:off x="1123661" y="2729529"/>
            <a:ext cx="993642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4">
                    <a:lumMod val="50000"/>
                  </a:schemeClr>
                </a:solidFill>
              </a:rPr>
              <a:t>Of… zoek op internet naar het aantal hier broedende broedparen van de ‘waterraaf’ in 2001. Dit is precies het viervoudige van dat aantal in 1994.</a:t>
            </a:r>
            <a:endParaRPr lang="nl-BE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EE570C8-1C02-454D-8C8E-CBAA4C693668}"/>
              </a:ext>
            </a:extLst>
          </p:cNvPr>
          <p:cNvSpPr txBox="1"/>
          <p:nvPr/>
        </p:nvSpPr>
        <p:spPr>
          <a:xfrm>
            <a:off x="6096000" y="3631090"/>
            <a:ext cx="493411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accent2">
                    <a:lumMod val="50000"/>
                  </a:schemeClr>
                </a:solidFill>
              </a:rPr>
              <a:t>‘waterraaf’ = aalscholver</a:t>
            </a:r>
            <a:endParaRPr lang="nl-BE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el 10">
            <a:extLst>
              <a:ext uri="{FF2B5EF4-FFF2-40B4-BE49-F238E27FC236}">
                <a16:creationId xmlns:a16="http://schemas.microsoft.com/office/drawing/2014/main" id="{65E4A829-E2E5-435A-833B-CF44FAE1C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897176"/>
              </p:ext>
            </p:extLst>
          </p:nvPr>
        </p:nvGraphicFramePr>
        <p:xfrm>
          <a:off x="6096001" y="5533941"/>
          <a:ext cx="490030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718">
                  <a:extLst>
                    <a:ext uri="{9D8B030D-6E8A-4147-A177-3AD203B41FA5}">
                      <a16:colId xmlns:a16="http://schemas.microsoft.com/office/drawing/2014/main" val="2935527172"/>
                    </a:ext>
                  </a:extLst>
                </a:gridCol>
                <a:gridCol w="816718">
                  <a:extLst>
                    <a:ext uri="{9D8B030D-6E8A-4147-A177-3AD203B41FA5}">
                      <a16:colId xmlns:a16="http://schemas.microsoft.com/office/drawing/2014/main" val="3701499097"/>
                    </a:ext>
                  </a:extLst>
                </a:gridCol>
                <a:gridCol w="816718">
                  <a:extLst>
                    <a:ext uri="{9D8B030D-6E8A-4147-A177-3AD203B41FA5}">
                      <a16:colId xmlns:a16="http://schemas.microsoft.com/office/drawing/2014/main" val="484377283"/>
                    </a:ext>
                  </a:extLst>
                </a:gridCol>
                <a:gridCol w="816718">
                  <a:extLst>
                    <a:ext uri="{9D8B030D-6E8A-4147-A177-3AD203B41FA5}">
                      <a16:colId xmlns:a16="http://schemas.microsoft.com/office/drawing/2014/main" val="321977169"/>
                    </a:ext>
                  </a:extLst>
                </a:gridCol>
                <a:gridCol w="816718">
                  <a:extLst>
                    <a:ext uri="{9D8B030D-6E8A-4147-A177-3AD203B41FA5}">
                      <a16:colId xmlns:a16="http://schemas.microsoft.com/office/drawing/2014/main" val="3859428109"/>
                    </a:ext>
                  </a:extLst>
                </a:gridCol>
                <a:gridCol w="816718">
                  <a:extLst>
                    <a:ext uri="{9D8B030D-6E8A-4147-A177-3AD203B41FA5}">
                      <a16:colId xmlns:a16="http://schemas.microsoft.com/office/drawing/2014/main" val="2200062869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nl-BE" sz="3200" b="1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b="1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32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b="1" dirty="0">
                          <a:solidFill>
                            <a:srgbClr val="002060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b="1" dirty="0">
                          <a:solidFill>
                            <a:srgbClr val="002060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67630"/>
                  </a:ext>
                </a:extLst>
              </a:tr>
            </a:tbl>
          </a:graphicData>
        </a:graphic>
      </p:graphicFrame>
      <p:graphicFrame>
        <p:nvGraphicFramePr>
          <p:cNvPr id="8" name="Tabel 10">
            <a:extLst>
              <a:ext uri="{FF2B5EF4-FFF2-40B4-BE49-F238E27FC236}">
                <a16:creationId xmlns:a16="http://schemas.microsoft.com/office/drawing/2014/main" id="{EC935EC8-6423-441A-99D1-DC9C85883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915444"/>
              </p:ext>
            </p:extLst>
          </p:nvPr>
        </p:nvGraphicFramePr>
        <p:xfrm>
          <a:off x="6096000" y="6129465"/>
          <a:ext cx="490030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718">
                  <a:extLst>
                    <a:ext uri="{9D8B030D-6E8A-4147-A177-3AD203B41FA5}">
                      <a16:colId xmlns:a16="http://schemas.microsoft.com/office/drawing/2014/main" val="2935527172"/>
                    </a:ext>
                  </a:extLst>
                </a:gridCol>
                <a:gridCol w="816718">
                  <a:extLst>
                    <a:ext uri="{9D8B030D-6E8A-4147-A177-3AD203B41FA5}">
                      <a16:colId xmlns:a16="http://schemas.microsoft.com/office/drawing/2014/main" val="3701499097"/>
                    </a:ext>
                  </a:extLst>
                </a:gridCol>
                <a:gridCol w="816718">
                  <a:extLst>
                    <a:ext uri="{9D8B030D-6E8A-4147-A177-3AD203B41FA5}">
                      <a16:colId xmlns:a16="http://schemas.microsoft.com/office/drawing/2014/main" val="484377283"/>
                    </a:ext>
                  </a:extLst>
                </a:gridCol>
                <a:gridCol w="816718">
                  <a:extLst>
                    <a:ext uri="{9D8B030D-6E8A-4147-A177-3AD203B41FA5}">
                      <a16:colId xmlns:a16="http://schemas.microsoft.com/office/drawing/2014/main" val="321977169"/>
                    </a:ext>
                  </a:extLst>
                </a:gridCol>
                <a:gridCol w="816718">
                  <a:extLst>
                    <a:ext uri="{9D8B030D-6E8A-4147-A177-3AD203B41FA5}">
                      <a16:colId xmlns:a16="http://schemas.microsoft.com/office/drawing/2014/main" val="3859428109"/>
                    </a:ext>
                  </a:extLst>
                </a:gridCol>
                <a:gridCol w="816718">
                  <a:extLst>
                    <a:ext uri="{9D8B030D-6E8A-4147-A177-3AD203B41FA5}">
                      <a16:colId xmlns:a16="http://schemas.microsoft.com/office/drawing/2014/main" val="2200062869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nl-BE" sz="32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>
                          <a:solidFill>
                            <a:srgbClr val="FF0000"/>
                          </a:solidFill>
                        </a:rPr>
                        <a:t>32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32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67630"/>
                  </a:ext>
                </a:extLst>
              </a:tr>
            </a:tbl>
          </a:graphicData>
        </a:graphic>
      </p:graphicFrame>
      <p:sp>
        <p:nvSpPr>
          <p:cNvPr id="9" name="Rechthoek 8">
            <a:extLst>
              <a:ext uri="{FF2B5EF4-FFF2-40B4-BE49-F238E27FC236}">
                <a16:creationId xmlns:a16="http://schemas.microsoft.com/office/drawing/2014/main" id="{D4660EF7-92C0-46DA-A96C-A86CDECE026E}"/>
              </a:ext>
            </a:extLst>
          </p:cNvPr>
          <p:cNvSpPr/>
          <p:nvPr/>
        </p:nvSpPr>
        <p:spPr>
          <a:xfrm>
            <a:off x="6096000" y="5550790"/>
            <a:ext cx="4934119" cy="115779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5657569-E8BD-4393-BF78-7071984EA371}"/>
              </a:ext>
            </a:extLst>
          </p:cNvPr>
          <p:cNvSpPr/>
          <p:nvPr/>
        </p:nvSpPr>
        <p:spPr>
          <a:xfrm>
            <a:off x="1123661" y="3605982"/>
            <a:ext cx="4734395" cy="310260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4C3725-0F66-40FE-A1FD-F172BD0E2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91" y="3670811"/>
            <a:ext cx="4590333" cy="2972944"/>
          </a:xfrm>
          <a:prstGeom prst="rect">
            <a:avLst/>
          </a:prstGeom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9D7E7BED-5D9B-4FB2-86FB-FCA4B1E1A6CC}"/>
              </a:ext>
            </a:extLst>
          </p:cNvPr>
          <p:cNvSpPr/>
          <p:nvPr/>
        </p:nvSpPr>
        <p:spPr>
          <a:xfrm>
            <a:off x="1424763" y="5640366"/>
            <a:ext cx="563525" cy="7604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2E9F1995-00CF-4AA8-B24C-F59ABA6759D4}"/>
              </a:ext>
            </a:extLst>
          </p:cNvPr>
          <p:cNvSpPr/>
          <p:nvPr/>
        </p:nvSpPr>
        <p:spPr>
          <a:xfrm>
            <a:off x="2682949" y="5146649"/>
            <a:ext cx="563525" cy="12541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4C2ACDEC-0E47-4D75-B471-291F6481A868}"/>
              </a:ext>
            </a:extLst>
          </p:cNvPr>
          <p:cNvSpPr txBox="1"/>
          <p:nvPr/>
        </p:nvSpPr>
        <p:spPr>
          <a:xfrm>
            <a:off x="6096000" y="4402169"/>
            <a:ext cx="493411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accent2">
                    <a:lumMod val="50000"/>
                  </a:schemeClr>
                </a:solidFill>
              </a:rPr>
              <a:t>1994 = 8 / 2001 = </a:t>
            </a:r>
            <a:r>
              <a:rPr lang="nl-BE" sz="3200" b="1" dirty="0">
                <a:solidFill>
                  <a:srgbClr val="FF0000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881436636"/>
      </p:ext>
    </p:extLst>
  </p:cSld>
  <p:clrMapOvr>
    <a:masterClrMapping/>
  </p:clrMapOvr>
  <p:transition advTm="5000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Startpunt slotetappe</a:t>
            </a:r>
            <a:endParaRPr lang="nl-BE" b="1" dirty="0"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05952B-699F-46AE-9A90-D8C33BDF0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8" y="1811956"/>
            <a:ext cx="4338206" cy="4787848"/>
          </a:xfrm>
          <a:prstGeom prst="rect">
            <a:avLst/>
          </a:prstGeom>
        </p:spPr>
      </p:pic>
      <p:sp>
        <p:nvSpPr>
          <p:cNvPr id="35" name="Rechthoek 34">
            <a:extLst>
              <a:ext uri="{FF2B5EF4-FFF2-40B4-BE49-F238E27FC236}">
                <a16:creationId xmlns:a16="http://schemas.microsoft.com/office/drawing/2014/main" id="{45EC7603-230B-4089-92A8-912A1607A456}"/>
              </a:ext>
            </a:extLst>
          </p:cNvPr>
          <p:cNvSpPr/>
          <p:nvPr/>
        </p:nvSpPr>
        <p:spPr>
          <a:xfrm>
            <a:off x="1116933" y="1751939"/>
            <a:ext cx="4521568" cy="48804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6C298B81-3863-424A-A486-E7C36F15C749}"/>
              </a:ext>
            </a:extLst>
          </p:cNvPr>
          <p:cNvSpPr/>
          <p:nvPr/>
        </p:nvSpPr>
        <p:spPr>
          <a:xfrm>
            <a:off x="3381153" y="5337544"/>
            <a:ext cx="1913861" cy="7549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AE9F248-DCCA-4FF5-9993-E061FCFFD6CE}"/>
              </a:ext>
            </a:extLst>
          </p:cNvPr>
          <p:cNvSpPr txBox="1"/>
          <p:nvPr/>
        </p:nvSpPr>
        <p:spPr>
          <a:xfrm>
            <a:off x="5826642" y="1751939"/>
            <a:ext cx="5194759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Deze ‘bronzen’ veenarbeider heeft een paling aan zijn voeten. De bedoelde veenarbeider is een TURFSTEKER. (is de naam van dit beeld)</a:t>
            </a:r>
          </a:p>
        </p:txBody>
      </p:sp>
    </p:spTree>
    <p:extLst>
      <p:ext uri="{BB962C8B-B14F-4D97-AF65-F5344CB8AC3E}">
        <p14:creationId xmlns:p14="http://schemas.microsoft.com/office/powerpoint/2010/main" val="305430722"/>
      </p:ext>
    </p:extLst>
  </p:cSld>
  <p:clrMapOvr>
    <a:masterClrMapping/>
  </p:clrMapOvr>
  <p:transition advTm="3000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Startpunt slotetappe</a:t>
            </a:r>
            <a:endParaRPr lang="nl-BE" b="1" dirty="0"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05952B-699F-46AE-9A90-D8C33BDF0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8" y="1811956"/>
            <a:ext cx="4338206" cy="4787848"/>
          </a:xfrm>
          <a:prstGeom prst="rect">
            <a:avLst/>
          </a:prstGeom>
        </p:spPr>
      </p:pic>
      <p:sp>
        <p:nvSpPr>
          <p:cNvPr id="35" name="Rechthoek 34">
            <a:extLst>
              <a:ext uri="{FF2B5EF4-FFF2-40B4-BE49-F238E27FC236}">
                <a16:creationId xmlns:a16="http://schemas.microsoft.com/office/drawing/2014/main" id="{45EC7603-230B-4089-92A8-912A1607A456}"/>
              </a:ext>
            </a:extLst>
          </p:cNvPr>
          <p:cNvSpPr/>
          <p:nvPr/>
        </p:nvSpPr>
        <p:spPr>
          <a:xfrm>
            <a:off x="1116933" y="1751939"/>
            <a:ext cx="4521568" cy="48804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6C298B81-3863-424A-A486-E7C36F15C749}"/>
              </a:ext>
            </a:extLst>
          </p:cNvPr>
          <p:cNvSpPr/>
          <p:nvPr/>
        </p:nvSpPr>
        <p:spPr>
          <a:xfrm>
            <a:off x="3381153" y="5337544"/>
            <a:ext cx="1913861" cy="7549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AE9F248-DCCA-4FF5-9993-E061FCFFD6CE}"/>
              </a:ext>
            </a:extLst>
          </p:cNvPr>
          <p:cNvSpPr txBox="1"/>
          <p:nvPr/>
        </p:nvSpPr>
        <p:spPr>
          <a:xfrm>
            <a:off x="5826642" y="1751939"/>
            <a:ext cx="5194759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De bedoelde ‘bronzen’ veenarbeider is een TURFSTEKER. (is de naam van dit beeld</a:t>
            </a:r>
            <a:r>
              <a:rPr lang="nl-BE" sz="2000" b="1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078F518-E9FB-4BEE-8198-4600CA45F806}"/>
              </a:ext>
            </a:extLst>
          </p:cNvPr>
          <p:cNvSpPr txBox="1"/>
          <p:nvPr/>
        </p:nvSpPr>
        <p:spPr>
          <a:xfrm>
            <a:off x="5837403" y="2531123"/>
            <a:ext cx="519475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De overgang is in feite de eenvoud zelve. Je EINDIGT hier bij de TURFSTEKER. </a:t>
            </a:r>
            <a:r>
              <a:rPr lang="nl-BE" b="1" dirty="0">
                <a:solidFill>
                  <a:srgbClr val="C00000"/>
                </a:solidFill>
              </a:rPr>
              <a:t>Je BEGINT de volgende etappe ook bij de TURFSTEKER </a:t>
            </a:r>
            <a:r>
              <a:rPr lang="nl-BE" b="1" dirty="0"/>
              <a:t>(maar dan wel eentje in de provincie Antwerpen.</a:t>
            </a:r>
          </a:p>
        </p:txBody>
      </p:sp>
    </p:spTree>
    <p:extLst>
      <p:ext uri="{BB962C8B-B14F-4D97-AF65-F5344CB8AC3E}">
        <p14:creationId xmlns:p14="http://schemas.microsoft.com/office/powerpoint/2010/main" val="4080355760"/>
      </p:ext>
    </p:extLst>
  </p:cSld>
  <p:clrMapOvr>
    <a:masterClrMapping/>
  </p:clrMapOvr>
  <p:transition advTm="5000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Startpunt slotetappe</a:t>
            </a:r>
            <a:endParaRPr lang="nl-BE" b="1" dirty="0"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05952B-699F-46AE-9A90-D8C33BDF0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8" y="1811956"/>
            <a:ext cx="4338206" cy="4787848"/>
          </a:xfrm>
          <a:prstGeom prst="rect">
            <a:avLst/>
          </a:prstGeom>
        </p:spPr>
      </p:pic>
      <p:sp>
        <p:nvSpPr>
          <p:cNvPr id="35" name="Rechthoek 34">
            <a:extLst>
              <a:ext uri="{FF2B5EF4-FFF2-40B4-BE49-F238E27FC236}">
                <a16:creationId xmlns:a16="http://schemas.microsoft.com/office/drawing/2014/main" id="{45EC7603-230B-4089-92A8-912A1607A456}"/>
              </a:ext>
            </a:extLst>
          </p:cNvPr>
          <p:cNvSpPr/>
          <p:nvPr/>
        </p:nvSpPr>
        <p:spPr>
          <a:xfrm>
            <a:off x="1116933" y="1751939"/>
            <a:ext cx="4521568" cy="48804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6C298B81-3863-424A-A486-E7C36F15C749}"/>
              </a:ext>
            </a:extLst>
          </p:cNvPr>
          <p:cNvSpPr/>
          <p:nvPr/>
        </p:nvSpPr>
        <p:spPr>
          <a:xfrm>
            <a:off x="3381153" y="5337544"/>
            <a:ext cx="1913861" cy="7549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AE9F248-DCCA-4FF5-9993-E061FCFFD6CE}"/>
              </a:ext>
            </a:extLst>
          </p:cNvPr>
          <p:cNvSpPr txBox="1"/>
          <p:nvPr/>
        </p:nvSpPr>
        <p:spPr>
          <a:xfrm>
            <a:off x="5826642" y="1751939"/>
            <a:ext cx="5194759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De bedoelde ‘bronzen’ veenarbeider is een TURFSTEKER. (is de naam van dit beeld</a:t>
            </a:r>
            <a:r>
              <a:rPr lang="nl-BE" sz="2000" b="1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078F518-E9FB-4BEE-8198-4600CA45F806}"/>
              </a:ext>
            </a:extLst>
          </p:cNvPr>
          <p:cNvSpPr txBox="1"/>
          <p:nvPr/>
        </p:nvSpPr>
        <p:spPr>
          <a:xfrm>
            <a:off x="5826770" y="2541756"/>
            <a:ext cx="519475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De overgang is in feite de eenvoud zelve. Je EINDIGT hier bij de TURFSTEKER. </a:t>
            </a:r>
            <a:r>
              <a:rPr lang="nl-BE" b="1" dirty="0">
                <a:solidFill>
                  <a:srgbClr val="C00000"/>
                </a:solidFill>
              </a:rPr>
              <a:t>Je BEGINT de volgende etappe ook bij de TURFSTEKER </a:t>
            </a:r>
            <a:r>
              <a:rPr lang="nl-BE" b="1" dirty="0"/>
              <a:t>(maar dan wel eentje in de provincie Antwerpen.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C0EB543-9ED5-42FA-AF60-2AF6334AAE05}"/>
              </a:ext>
            </a:extLst>
          </p:cNvPr>
          <p:cNvSpPr txBox="1"/>
          <p:nvPr/>
        </p:nvSpPr>
        <p:spPr>
          <a:xfrm>
            <a:off x="5826770" y="3864874"/>
            <a:ext cx="519475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NINC = </a:t>
            </a:r>
            <a:r>
              <a:rPr lang="nl-BE" b="1" dirty="0" err="1"/>
              <a:t>ab</a:t>
            </a:r>
            <a:r>
              <a:rPr lang="nl-BE" b="1" dirty="0"/>
              <a:t> ‘”  en   INCO = cd ‘” </a:t>
            </a:r>
          </a:p>
        </p:txBody>
      </p:sp>
    </p:spTree>
    <p:extLst>
      <p:ext uri="{BB962C8B-B14F-4D97-AF65-F5344CB8AC3E}">
        <p14:creationId xmlns:p14="http://schemas.microsoft.com/office/powerpoint/2010/main" val="3247951814"/>
      </p:ext>
    </p:extLst>
  </p:cSld>
  <p:clrMapOvr>
    <a:masterClrMapping/>
  </p:clrMapOvr>
  <p:transition advTm="3000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Startpunt slotetappe</a:t>
            </a:r>
            <a:endParaRPr lang="nl-BE" b="1" dirty="0"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05952B-699F-46AE-9A90-D8C33BDF0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8" y="1811956"/>
            <a:ext cx="4338206" cy="4787848"/>
          </a:xfrm>
          <a:prstGeom prst="rect">
            <a:avLst/>
          </a:prstGeom>
        </p:spPr>
      </p:pic>
      <p:sp>
        <p:nvSpPr>
          <p:cNvPr id="35" name="Rechthoek 34">
            <a:extLst>
              <a:ext uri="{FF2B5EF4-FFF2-40B4-BE49-F238E27FC236}">
                <a16:creationId xmlns:a16="http://schemas.microsoft.com/office/drawing/2014/main" id="{45EC7603-230B-4089-92A8-912A1607A456}"/>
              </a:ext>
            </a:extLst>
          </p:cNvPr>
          <p:cNvSpPr/>
          <p:nvPr/>
        </p:nvSpPr>
        <p:spPr>
          <a:xfrm>
            <a:off x="1116933" y="1751939"/>
            <a:ext cx="4521568" cy="48804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6C298B81-3863-424A-A486-E7C36F15C749}"/>
              </a:ext>
            </a:extLst>
          </p:cNvPr>
          <p:cNvSpPr/>
          <p:nvPr/>
        </p:nvSpPr>
        <p:spPr>
          <a:xfrm>
            <a:off x="3381153" y="5337544"/>
            <a:ext cx="1913861" cy="7549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AE9F248-DCCA-4FF5-9993-E061FCFFD6CE}"/>
              </a:ext>
            </a:extLst>
          </p:cNvPr>
          <p:cNvSpPr txBox="1"/>
          <p:nvPr/>
        </p:nvSpPr>
        <p:spPr>
          <a:xfrm>
            <a:off x="5826642" y="1751939"/>
            <a:ext cx="5194759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De bedoelde ‘bronzen’ veenarbeider is een TURFSTEKER. (is de naam van dit beeld</a:t>
            </a:r>
            <a:r>
              <a:rPr lang="nl-BE" sz="2000" b="1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078F518-E9FB-4BEE-8198-4600CA45F806}"/>
              </a:ext>
            </a:extLst>
          </p:cNvPr>
          <p:cNvSpPr txBox="1"/>
          <p:nvPr/>
        </p:nvSpPr>
        <p:spPr>
          <a:xfrm>
            <a:off x="5826770" y="2541756"/>
            <a:ext cx="519475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De overgang is in feite de eenvoud zelve. Je EINDIGT hier bij de TURFSTEKER. </a:t>
            </a:r>
            <a:r>
              <a:rPr lang="nl-BE" b="1" dirty="0">
                <a:solidFill>
                  <a:srgbClr val="C00000"/>
                </a:solidFill>
              </a:rPr>
              <a:t>Je BEGINT de volgende etappe ook bij de TURFSTEKER </a:t>
            </a:r>
            <a:r>
              <a:rPr lang="nl-BE" b="1" dirty="0"/>
              <a:t>(maar dan wel eentje in de provincie Antwerpen.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C0EB543-9ED5-42FA-AF60-2AF6334AAE05}"/>
              </a:ext>
            </a:extLst>
          </p:cNvPr>
          <p:cNvSpPr txBox="1"/>
          <p:nvPr/>
        </p:nvSpPr>
        <p:spPr>
          <a:xfrm>
            <a:off x="5826770" y="3864874"/>
            <a:ext cx="519475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NINC = </a:t>
            </a:r>
            <a:r>
              <a:rPr lang="nl-BE" b="1" dirty="0" err="1"/>
              <a:t>ab</a:t>
            </a:r>
            <a:r>
              <a:rPr lang="nl-BE" b="1" dirty="0"/>
              <a:t> ‘”  en   INCO = cd ‘” </a:t>
            </a:r>
          </a:p>
          <a:p>
            <a:pPr algn="ctr"/>
            <a:r>
              <a:rPr lang="nl-BE" b="1" dirty="0"/>
              <a:t>NINC = increment (verhoog) </a:t>
            </a:r>
            <a:r>
              <a:rPr lang="nl-BE" b="1" dirty="0">
                <a:solidFill>
                  <a:srgbClr val="C00000"/>
                </a:solidFill>
              </a:rPr>
              <a:t>noorderbreedte (NB)</a:t>
            </a:r>
          </a:p>
          <a:p>
            <a:pPr algn="ctr"/>
            <a:r>
              <a:rPr lang="nl-BE" b="1" dirty="0"/>
              <a:t>INCO = increment (verhoog) </a:t>
            </a:r>
            <a:r>
              <a:rPr lang="nl-BE" b="1" dirty="0">
                <a:solidFill>
                  <a:srgbClr val="C00000"/>
                </a:solidFill>
              </a:rPr>
              <a:t>oosterlengte (OL)</a:t>
            </a:r>
          </a:p>
        </p:txBody>
      </p:sp>
    </p:spTree>
    <p:extLst>
      <p:ext uri="{BB962C8B-B14F-4D97-AF65-F5344CB8AC3E}">
        <p14:creationId xmlns:p14="http://schemas.microsoft.com/office/powerpoint/2010/main" val="2021544959"/>
      </p:ext>
    </p:extLst>
  </p:cSld>
  <p:clrMapOvr>
    <a:masterClrMapping/>
  </p:clrMapOvr>
  <p:transition advTm="3000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Startpunt slotetappe</a:t>
            </a:r>
            <a:endParaRPr lang="nl-BE" b="1" dirty="0"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05952B-699F-46AE-9A90-D8C33BDF0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8" y="1811956"/>
            <a:ext cx="4338206" cy="4787848"/>
          </a:xfrm>
          <a:prstGeom prst="rect">
            <a:avLst/>
          </a:prstGeom>
        </p:spPr>
      </p:pic>
      <p:sp>
        <p:nvSpPr>
          <p:cNvPr id="35" name="Rechthoek 34">
            <a:extLst>
              <a:ext uri="{FF2B5EF4-FFF2-40B4-BE49-F238E27FC236}">
                <a16:creationId xmlns:a16="http://schemas.microsoft.com/office/drawing/2014/main" id="{45EC7603-230B-4089-92A8-912A1607A456}"/>
              </a:ext>
            </a:extLst>
          </p:cNvPr>
          <p:cNvSpPr/>
          <p:nvPr/>
        </p:nvSpPr>
        <p:spPr>
          <a:xfrm>
            <a:off x="1116933" y="1751939"/>
            <a:ext cx="4521568" cy="48804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6C298B81-3863-424A-A486-E7C36F15C749}"/>
              </a:ext>
            </a:extLst>
          </p:cNvPr>
          <p:cNvSpPr/>
          <p:nvPr/>
        </p:nvSpPr>
        <p:spPr>
          <a:xfrm>
            <a:off x="3381153" y="5337544"/>
            <a:ext cx="1913861" cy="7549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AE9F248-DCCA-4FF5-9993-E061FCFFD6CE}"/>
              </a:ext>
            </a:extLst>
          </p:cNvPr>
          <p:cNvSpPr txBox="1"/>
          <p:nvPr/>
        </p:nvSpPr>
        <p:spPr>
          <a:xfrm>
            <a:off x="5826642" y="1751939"/>
            <a:ext cx="5194759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De bedoelde ‘bronzen’ veenarbeider is een TURFSTEKER. (is de naam van dit beeld</a:t>
            </a:r>
            <a:r>
              <a:rPr lang="nl-BE" sz="2000" b="1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078F518-E9FB-4BEE-8198-4600CA45F806}"/>
              </a:ext>
            </a:extLst>
          </p:cNvPr>
          <p:cNvSpPr txBox="1"/>
          <p:nvPr/>
        </p:nvSpPr>
        <p:spPr>
          <a:xfrm>
            <a:off x="5826770" y="2541756"/>
            <a:ext cx="519475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De overgang is in feite de eenvoud zelve. Je EINDIGT hier bij de TURFSTEKER. </a:t>
            </a:r>
            <a:r>
              <a:rPr lang="nl-BE" b="1" dirty="0">
                <a:solidFill>
                  <a:srgbClr val="C00000"/>
                </a:solidFill>
              </a:rPr>
              <a:t>Je BEGINT de volgende etappe ook bij de TURFSTEKER </a:t>
            </a:r>
            <a:r>
              <a:rPr lang="nl-BE" b="1" dirty="0"/>
              <a:t>(maar dan wel eentje in de provincie Antwerpen.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C0EB543-9ED5-42FA-AF60-2AF6334AAE05}"/>
              </a:ext>
            </a:extLst>
          </p:cNvPr>
          <p:cNvSpPr txBox="1"/>
          <p:nvPr/>
        </p:nvSpPr>
        <p:spPr>
          <a:xfrm>
            <a:off x="5826770" y="3864874"/>
            <a:ext cx="519475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NINC = </a:t>
            </a:r>
            <a:r>
              <a:rPr lang="nl-BE" b="1" dirty="0" err="1"/>
              <a:t>ab</a:t>
            </a:r>
            <a:r>
              <a:rPr lang="nl-BE" b="1" dirty="0"/>
              <a:t> ‘”  en   INCO = cd ‘” </a:t>
            </a:r>
          </a:p>
          <a:p>
            <a:pPr algn="ctr"/>
            <a:r>
              <a:rPr lang="nl-BE" b="1" dirty="0"/>
              <a:t>NINC = increment (verhoog) </a:t>
            </a:r>
            <a:r>
              <a:rPr lang="nl-BE" b="1" dirty="0">
                <a:solidFill>
                  <a:srgbClr val="C00000"/>
                </a:solidFill>
              </a:rPr>
              <a:t>noorderbreedte (NB)</a:t>
            </a:r>
          </a:p>
          <a:p>
            <a:pPr algn="ctr"/>
            <a:r>
              <a:rPr lang="nl-BE" b="1" dirty="0"/>
              <a:t>INCO = increment (verhoog) </a:t>
            </a:r>
            <a:r>
              <a:rPr lang="nl-BE" b="1" dirty="0">
                <a:solidFill>
                  <a:srgbClr val="C00000"/>
                </a:solidFill>
              </a:rPr>
              <a:t>oosterlengte (OL)</a:t>
            </a:r>
          </a:p>
          <a:p>
            <a:pPr algn="ctr"/>
            <a:r>
              <a:rPr lang="nl-BE" b="1" dirty="0"/>
              <a:t>Beide in minuten (‘) en seconden (“)</a:t>
            </a:r>
          </a:p>
        </p:txBody>
      </p:sp>
    </p:spTree>
    <p:extLst>
      <p:ext uri="{BB962C8B-B14F-4D97-AF65-F5344CB8AC3E}">
        <p14:creationId xmlns:p14="http://schemas.microsoft.com/office/powerpoint/2010/main" val="2667101567"/>
      </p:ext>
    </p:extLst>
  </p:cSld>
  <p:clrMapOvr>
    <a:masterClrMapping/>
  </p:clrMapOvr>
  <p:transition advTm="3000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Startpunt slotetappe</a:t>
            </a:r>
            <a:endParaRPr lang="nl-BE" b="1" dirty="0"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05952B-699F-46AE-9A90-D8C33BDF0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8" y="1811956"/>
            <a:ext cx="4338206" cy="4787848"/>
          </a:xfrm>
          <a:prstGeom prst="rect">
            <a:avLst/>
          </a:prstGeom>
        </p:spPr>
      </p:pic>
      <p:sp>
        <p:nvSpPr>
          <p:cNvPr id="35" name="Rechthoek 34">
            <a:extLst>
              <a:ext uri="{FF2B5EF4-FFF2-40B4-BE49-F238E27FC236}">
                <a16:creationId xmlns:a16="http://schemas.microsoft.com/office/drawing/2014/main" id="{45EC7603-230B-4089-92A8-912A1607A456}"/>
              </a:ext>
            </a:extLst>
          </p:cNvPr>
          <p:cNvSpPr/>
          <p:nvPr/>
        </p:nvSpPr>
        <p:spPr>
          <a:xfrm>
            <a:off x="1116933" y="1751939"/>
            <a:ext cx="4521568" cy="48804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6C298B81-3863-424A-A486-E7C36F15C749}"/>
              </a:ext>
            </a:extLst>
          </p:cNvPr>
          <p:cNvSpPr/>
          <p:nvPr/>
        </p:nvSpPr>
        <p:spPr>
          <a:xfrm>
            <a:off x="3381153" y="5337544"/>
            <a:ext cx="1913861" cy="7549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AE9F248-DCCA-4FF5-9993-E061FCFFD6CE}"/>
              </a:ext>
            </a:extLst>
          </p:cNvPr>
          <p:cNvSpPr txBox="1"/>
          <p:nvPr/>
        </p:nvSpPr>
        <p:spPr>
          <a:xfrm>
            <a:off x="5826642" y="1751939"/>
            <a:ext cx="5194759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De bedoelde ‘bronzen’ veenarbeider is een TURFSTEKER. (is de naam van dit beeld</a:t>
            </a:r>
            <a:r>
              <a:rPr lang="nl-BE" sz="2000" b="1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078F518-E9FB-4BEE-8198-4600CA45F806}"/>
              </a:ext>
            </a:extLst>
          </p:cNvPr>
          <p:cNvSpPr txBox="1"/>
          <p:nvPr/>
        </p:nvSpPr>
        <p:spPr>
          <a:xfrm>
            <a:off x="5826770" y="2541756"/>
            <a:ext cx="519475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De overgang is in feite de eenvoud zelve. Je EINDIGT hier bij de TURFSTEKER. </a:t>
            </a:r>
            <a:r>
              <a:rPr lang="nl-BE" b="1" dirty="0">
                <a:solidFill>
                  <a:srgbClr val="C00000"/>
                </a:solidFill>
              </a:rPr>
              <a:t>Je BEGINT de volgende etappe ook bij de TURFSTEKER </a:t>
            </a:r>
            <a:r>
              <a:rPr lang="nl-BE" b="1" dirty="0"/>
              <a:t>(maar dan wel eentje in de provincie Antwerpen.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C0EB543-9ED5-42FA-AF60-2AF6334AAE05}"/>
              </a:ext>
            </a:extLst>
          </p:cNvPr>
          <p:cNvSpPr txBox="1"/>
          <p:nvPr/>
        </p:nvSpPr>
        <p:spPr>
          <a:xfrm>
            <a:off x="5826770" y="3864874"/>
            <a:ext cx="5194759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NINC = </a:t>
            </a:r>
            <a:r>
              <a:rPr lang="nl-BE" b="1" dirty="0" err="1"/>
              <a:t>ab</a:t>
            </a:r>
            <a:r>
              <a:rPr lang="nl-BE" b="1" dirty="0"/>
              <a:t> ‘”  en   INCO = cd ‘” </a:t>
            </a:r>
          </a:p>
          <a:p>
            <a:pPr algn="ctr"/>
            <a:r>
              <a:rPr lang="nl-BE" b="1" dirty="0"/>
              <a:t>NINC = increment (verhoog) </a:t>
            </a:r>
            <a:r>
              <a:rPr lang="nl-BE" b="1" dirty="0">
                <a:solidFill>
                  <a:srgbClr val="C00000"/>
                </a:solidFill>
              </a:rPr>
              <a:t>noorderbreedte (NB)</a:t>
            </a:r>
          </a:p>
          <a:p>
            <a:pPr algn="ctr"/>
            <a:r>
              <a:rPr lang="nl-BE" b="1" dirty="0"/>
              <a:t>INCO = increment (verhoog) </a:t>
            </a:r>
            <a:r>
              <a:rPr lang="nl-BE" b="1" dirty="0">
                <a:solidFill>
                  <a:srgbClr val="C00000"/>
                </a:solidFill>
              </a:rPr>
              <a:t>oosterlengte (OL)</a:t>
            </a:r>
          </a:p>
          <a:p>
            <a:pPr algn="ctr"/>
            <a:r>
              <a:rPr lang="nl-BE" b="1" dirty="0"/>
              <a:t>Beide in minuten (‘) en seconden (“)</a:t>
            </a:r>
          </a:p>
          <a:p>
            <a:pPr algn="ctr"/>
            <a:r>
              <a:rPr lang="nl-BE" b="1" dirty="0"/>
              <a:t>Positie </a:t>
            </a:r>
            <a:r>
              <a:rPr lang="nl-BE" b="1" dirty="0">
                <a:solidFill>
                  <a:srgbClr val="C00000"/>
                </a:solidFill>
              </a:rPr>
              <a:t>HIER</a:t>
            </a:r>
            <a:r>
              <a:rPr lang="nl-BE" b="1" dirty="0"/>
              <a:t> is: NB = 51°02’52” ; OL =  3°58’39”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860404"/>
      </p:ext>
    </p:extLst>
  </p:cSld>
  <p:clrMapOvr>
    <a:masterClrMapping/>
  </p:clrMapOvr>
  <p:transition advTm="3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Startplaats</a:t>
            </a:r>
            <a:endParaRPr lang="nl-BE" b="1" dirty="0">
              <a:latin typeface="+mn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CC3EFC5-E50B-45EC-BFD1-F88385F94B13}"/>
              </a:ext>
            </a:extLst>
          </p:cNvPr>
          <p:cNvSpPr txBox="1"/>
          <p:nvPr/>
        </p:nvSpPr>
        <p:spPr>
          <a:xfrm>
            <a:off x="1124423" y="1789472"/>
            <a:ext cx="994315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Volg hier in de omgeving eerst de grote </a:t>
            </a:r>
            <a:r>
              <a:rPr lang="nl-BE" sz="2400" b="1" u="sng" dirty="0">
                <a:solidFill>
                  <a:srgbClr val="FF0000"/>
                </a:solidFill>
              </a:rPr>
              <a:t>laan</a:t>
            </a:r>
            <a:r>
              <a:rPr lang="nl-BE" sz="2400" b="1" dirty="0">
                <a:solidFill>
                  <a:srgbClr val="FF0000"/>
                </a:solidFill>
              </a:rPr>
              <a:t> </a:t>
            </a:r>
            <a:r>
              <a:rPr lang="nl-BE" sz="2400" b="1" dirty="0"/>
              <a:t>tot je in de buurt van </a:t>
            </a:r>
            <a:r>
              <a:rPr lang="nl-BE" sz="2400" b="1" i="1" dirty="0">
                <a:solidFill>
                  <a:srgbClr val="FF0000"/>
                </a:solidFill>
              </a:rPr>
              <a:t>smaakvolle decoratie</a:t>
            </a:r>
            <a:r>
              <a:rPr lang="nl-BE" sz="2400" b="1" dirty="0">
                <a:solidFill>
                  <a:srgbClr val="FF0000"/>
                </a:solidFill>
              </a:rPr>
              <a:t> </a:t>
            </a:r>
            <a:r>
              <a:rPr lang="nl-BE" sz="2400" b="1" dirty="0"/>
              <a:t>een </a:t>
            </a:r>
            <a:r>
              <a:rPr lang="nl-BE" sz="2400" b="1" dirty="0" err="1"/>
              <a:t>Allego</a:t>
            </a:r>
            <a:r>
              <a:rPr lang="nl-BE" sz="2400" b="1" dirty="0"/>
              <a:t> laadpunt bereikt.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3FCC231-73D9-4D72-9659-165A68CF5B8E}"/>
              </a:ext>
            </a:extLst>
          </p:cNvPr>
          <p:cNvSpPr txBox="1"/>
          <p:nvPr/>
        </p:nvSpPr>
        <p:spPr>
          <a:xfrm>
            <a:off x="1116932" y="2858775"/>
            <a:ext cx="994315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De hoofdweg die in Berlare langs het Donkmeer loopt is (alweer geen toeval) de </a:t>
            </a:r>
            <a:r>
              <a:rPr lang="nl-BE" sz="2400" b="1" dirty="0" err="1"/>
              <a:t>Donk</a:t>
            </a:r>
            <a:r>
              <a:rPr lang="nl-BE" sz="2400" b="1" dirty="0" err="1">
                <a:solidFill>
                  <a:srgbClr val="FF0000"/>
                </a:solidFill>
              </a:rPr>
              <a:t>LAAN</a:t>
            </a:r>
            <a:r>
              <a:rPr lang="nl-BE" sz="2400" b="1" dirty="0"/>
              <a:t>. Het startpunt ligt dus langs deze </a:t>
            </a:r>
            <a:r>
              <a:rPr lang="nl-BE" sz="2400" b="1" dirty="0">
                <a:solidFill>
                  <a:srgbClr val="FF0000"/>
                </a:solidFill>
              </a:rPr>
              <a:t>Donklaan</a:t>
            </a:r>
            <a:r>
              <a:rPr lang="nl-BE" sz="2400" b="1" dirty="0"/>
              <a:t>.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E252F03-CC15-47AC-BF1F-C00B0D06B6D7}"/>
              </a:ext>
            </a:extLst>
          </p:cNvPr>
          <p:cNvSpPr/>
          <p:nvPr/>
        </p:nvSpPr>
        <p:spPr>
          <a:xfrm>
            <a:off x="1116932" y="3928078"/>
            <a:ext cx="3805942" cy="270431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6973659-779A-4FC1-881D-84F383092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11" y="3994286"/>
            <a:ext cx="3626671" cy="2571902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B441630B-E5D0-445D-A563-A998126A1C7D}"/>
              </a:ext>
            </a:extLst>
          </p:cNvPr>
          <p:cNvSpPr/>
          <p:nvPr/>
        </p:nvSpPr>
        <p:spPr>
          <a:xfrm>
            <a:off x="1924494" y="4219348"/>
            <a:ext cx="1839433" cy="10608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7309402"/>
      </p:ext>
    </p:extLst>
  </p:cSld>
  <p:clrMapOvr>
    <a:masterClrMapping/>
  </p:clrMapOvr>
  <p:transition advTm="2000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Startpunt slotetappe</a:t>
            </a:r>
            <a:endParaRPr lang="nl-BE" b="1" dirty="0"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05952B-699F-46AE-9A90-D8C33BDF0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8" y="1811956"/>
            <a:ext cx="4338206" cy="4787848"/>
          </a:xfrm>
          <a:prstGeom prst="rect">
            <a:avLst/>
          </a:prstGeom>
        </p:spPr>
      </p:pic>
      <p:sp>
        <p:nvSpPr>
          <p:cNvPr id="35" name="Rechthoek 34">
            <a:extLst>
              <a:ext uri="{FF2B5EF4-FFF2-40B4-BE49-F238E27FC236}">
                <a16:creationId xmlns:a16="http://schemas.microsoft.com/office/drawing/2014/main" id="{45EC7603-230B-4089-92A8-912A1607A456}"/>
              </a:ext>
            </a:extLst>
          </p:cNvPr>
          <p:cNvSpPr/>
          <p:nvPr/>
        </p:nvSpPr>
        <p:spPr>
          <a:xfrm>
            <a:off x="1116933" y="1751939"/>
            <a:ext cx="4521568" cy="48804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6C298B81-3863-424A-A486-E7C36F15C749}"/>
              </a:ext>
            </a:extLst>
          </p:cNvPr>
          <p:cNvSpPr/>
          <p:nvPr/>
        </p:nvSpPr>
        <p:spPr>
          <a:xfrm>
            <a:off x="3381153" y="5337544"/>
            <a:ext cx="1913861" cy="7549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AE9F248-DCCA-4FF5-9993-E061FCFFD6CE}"/>
              </a:ext>
            </a:extLst>
          </p:cNvPr>
          <p:cNvSpPr txBox="1"/>
          <p:nvPr/>
        </p:nvSpPr>
        <p:spPr>
          <a:xfrm>
            <a:off x="5826642" y="1751939"/>
            <a:ext cx="5194759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De bedoelde ‘bronzen’ veenarbeider is een TURFSTEKER. (is de naam van dit beeld</a:t>
            </a:r>
            <a:r>
              <a:rPr lang="nl-BE" sz="2000" b="1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078F518-E9FB-4BEE-8198-4600CA45F806}"/>
              </a:ext>
            </a:extLst>
          </p:cNvPr>
          <p:cNvSpPr txBox="1"/>
          <p:nvPr/>
        </p:nvSpPr>
        <p:spPr>
          <a:xfrm>
            <a:off x="5826770" y="2541756"/>
            <a:ext cx="519475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De overgang is in feite de eenvoud zelve. Je EINDIGT hier bij de TURFSTEKER. </a:t>
            </a:r>
            <a:r>
              <a:rPr lang="nl-BE" b="1" dirty="0">
                <a:solidFill>
                  <a:srgbClr val="C00000"/>
                </a:solidFill>
              </a:rPr>
              <a:t>Je BEGINT de volgende etappe ook bij de TURFSTEKER </a:t>
            </a:r>
            <a:r>
              <a:rPr lang="nl-BE" b="1" dirty="0"/>
              <a:t>(maar dan wel eentje in de provincie Antwerpen.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C0EB543-9ED5-42FA-AF60-2AF6334AAE05}"/>
              </a:ext>
            </a:extLst>
          </p:cNvPr>
          <p:cNvSpPr txBox="1"/>
          <p:nvPr/>
        </p:nvSpPr>
        <p:spPr>
          <a:xfrm>
            <a:off x="5826770" y="3864874"/>
            <a:ext cx="5194759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NINC = </a:t>
            </a:r>
            <a:r>
              <a:rPr lang="nl-BE" b="1" dirty="0" err="1"/>
              <a:t>ab</a:t>
            </a:r>
            <a:r>
              <a:rPr lang="nl-BE" b="1" dirty="0"/>
              <a:t> ‘”  en   INCO = cd ‘” </a:t>
            </a:r>
          </a:p>
          <a:p>
            <a:pPr algn="ctr"/>
            <a:r>
              <a:rPr lang="nl-BE" b="1" dirty="0"/>
              <a:t>NINC = increment (verhoog) </a:t>
            </a:r>
            <a:r>
              <a:rPr lang="nl-BE" b="1" dirty="0">
                <a:solidFill>
                  <a:srgbClr val="C00000"/>
                </a:solidFill>
              </a:rPr>
              <a:t>noorderbreedte (NB)</a:t>
            </a:r>
          </a:p>
          <a:p>
            <a:pPr algn="ctr"/>
            <a:r>
              <a:rPr lang="nl-BE" b="1" dirty="0"/>
              <a:t>INCO = increment (verhoog) </a:t>
            </a:r>
            <a:r>
              <a:rPr lang="nl-BE" b="1" dirty="0">
                <a:solidFill>
                  <a:srgbClr val="C00000"/>
                </a:solidFill>
              </a:rPr>
              <a:t>oosterlengte (OL)</a:t>
            </a:r>
          </a:p>
          <a:p>
            <a:pPr algn="ctr"/>
            <a:r>
              <a:rPr lang="nl-BE" b="1" dirty="0"/>
              <a:t>Beide in minuten (‘) en seconden (“)</a:t>
            </a:r>
          </a:p>
          <a:p>
            <a:pPr algn="ctr"/>
            <a:r>
              <a:rPr lang="nl-BE" b="1" dirty="0"/>
              <a:t>Positie </a:t>
            </a:r>
            <a:r>
              <a:rPr lang="nl-BE" b="1" dirty="0">
                <a:solidFill>
                  <a:srgbClr val="C00000"/>
                </a:solidFill>
              </a:rPr>
              <a:t>HIER</a:t>
            </a:r>
            <a:r>
              <a:rPr lang="nl-BE" b="1" dirty="0"/>
              <a:t> is: NB = 51°02’52” ; OL =  3°58’39”</a:t>
            </a:r>
            <a:r>
              <a:rPr lang="nl-BE" dirty="0"/>
              <a:t> </a:t>
            </a:r>
          </a:p>
          <a:p>
            <a:pPr algn="ctr"/>
            <a:r>
              <a:rPr lang="nl-BE" b="1" dirty="0"/>
              <a:t>NB + </a:t>
            </a:r>
            <a:r>
              <a:rPr lang="nl-BE" b="1" dirty="0" err="1"/>
              <a:t>ab</a:t>
            </a:r>
            <a:r>
              <a:rPr lang="nl-BE" b="1" dirty="0"/>
              <a:t> = + 23’ en 6” </a:t>
            </a:r>
          </a:p>
          <a:p>
            <a:pPr algn="ctr"/>
            <a:r>
              <a:rPr lang="nl-BE" b="1" dirty="0"/>
              <a:t>OL + cd = + 32’ en 25”</a:t>
            </a:r>
          </a:p>
        </p:txBody>
      </p:sp>
    </p:spTree>
    <p:extLst>
      <p:ext uri="{BB962C8B-B14F-4D97-AF65-F5344CB8AC3E}">
        <p14:creationId xmlns:p14="http://schemas.microsoft.com/office/powerpoint/2010/main" val="872308871"/>
      </p:ext>
    </p:extLst>
  </p:cSld>
  <p:clrMapOvr>
    <a:masterClrMapping/>
  </p:clrMapOvr>
  <p:transition advTm="3000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Startpunt slotetappe</a:t>
            </a:r>
            <a:endParaRPr lang="nl-BE" b="1" dirty="0"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05952B-699F-46AE-9A90-D8C33BDF0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8" y="1811956"/>
            <a:ext cx="4338206" cy="4787848"/>
          </a:xfrm>
          <a:prstGeom prst="rect">
            <a:avLst/>
          </a:prstGeom>
        </p:spPr>
      </p:pic>
      <p:sp>
        <p:nvSpPr>
          <p:cNvPr id="35" name="Rechthoek 34">
            <a:extLst>
              <a:ext uri="{FF2B5EF4-FFF2-40B4-BE49-F238E27FC236}">
                <a16:creationId xmlns:a16="http://schemas.microsoft.com/office/drawing/2014/main" id="{45EC7603-230B-4089-92A8-912A1607A456}"/>
              </a:ext>
            </a:extLst>
          </p:cNvPr>
          <p:cNvSpPr/>
          <p:nvPr/>
        </p:nvSpPr>
        <p:spPr>
          <a:xfrm>
            <a:off x="1116933" y="1751939"/>
            <a:ext cx="4521568" cy="48804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6C298B81-3863-424A-A486-E7C36F15C749}"/>
              </a:ext>
            </a:extLst>
          </p:cNvPr>
          <p:cNvSpPr/>
          <p:nvPr/>
        </p:nvSpPr>
        <p:spPr>
          <a:xfrm>
            <a:off x="3381153" y="5337544"/>
            <a:ext cx="1913861" cy="7549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AE9F248-DCCA-4FF5-9993-E061FCFFD6CE}"/>
              </a:ext>
            </a:extLst>
          </p:cNvPr>
          <p:cNvSpPr txBox="1"/>
          <p:nvPr/>
        </p:nvSpPr>
        <p:spPr>
          <a:xfrm>
            <a:off x="5826642" y="1751939"/>
            <a:ext cx="5194759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De bedoelde ‘bronzen’ veenarbeider is een TURFSTEKER. (is de naam van dit beeld</a:t>
            </a:r>
            <a:r>
              <a:rPr lang="nl-BE" sz="2000" b="1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078F518-E9FB-4BEE-8198-4600CA45F806}"/>
              </a:ext>
            </a:extLst>
          </p:cNvPr>
          <p:cNvSpPr txBox="1"/>
          <p:nvPr/>
        </p:nvSpPr>
        <p:spPr>
          <a:xfrm>
            <a:off x="5826770" y="2541756"/>
            <a:ext cx="519475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De overgang is in feite de eenvoud zelve. Je EINDIGT hier bij de TURFSTEKER. </a:t>
            </a:r>
            <a:r>
              <a:rPr lang="nl-BE" b="1" dirty="0">
                <a:solidFill>
                  <a:srgbClr val="C00000"/>
                </a:solidFill>
              </a:rPr>
              <a:t>Je BEGINT de volgende etappe ook bij de TURFSTEKER </a:t>
            </a:r>
            <a:r>
              <a:rPr lang="nl-BE" b="1" dirty="0"/>
              <a:t>(maar dan wel eentje in de provincie Antwerpen.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C0EB543-9ED5-42FA-AF60-2AF6334AAE05}"/>
              </a:ext>
            </a:extLst>
          </p:cNvPr>
          <p:cNvSpPr txBox="1"/>
          <p:nvPr/>
        </p:nvSpPr>
        <p:spPr>
          <a:xfrm>
            <a:off x="5826770" y="3864874"/>
            <a:ext cx="5194759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NINC = </a:t>
            </a:r>
            <a:r>
              <a:rPr lang="nl-BE" b="1" dirty="0" err="1"/>
              <a:t>ab</a:t>
            </a:r>
            <a:r>
              <a:rPr lang="nl-BE" b="1" dirty="0"/>
              <a:t> ‘”  en   INCO = cd ‘” </a:t>
            </a:r>
          </a:p>
          <a:p>
            <a:pPr algn="ctr"/>
            <a:r>
              <a:rPr lang="nl-BE" b="1" dirty="0"/>
              <a:t>NINC = increment (verhoog) </a:t>
            </a:r>
            <a:r>
              <a:rPr lang="nl-BE" b="1" dirty="0">
                <a:solidFill>
                  <a:srgbClr val="C00000"/>
                </a:solidFill>
              </a:rPr>
              <a:t>noorderbreedte (NB)</a:t>
            </a:r>
          </a:p>
          <a:p>
            <a:pPr algn="ctr"/>
            <a:r>
              <a:rPr lang="nl-BE" b="1" dirty="0"/>
              <a:t>INCO = increment (verhoog) </a:t>
            </a:r>
            <a:r>
              <a:rPr lang="nl-BE" b="1" dirty="0">
                <a:solidFill>
                  <a:srgbClr val="C00000"/>
                </a:solidFill>
              </a:rPr>
              <a:t>oosterlengte (OL)</a:t>
            </a:r>
          </a:p>
          <a:p>
            <a:pPr algn="ctr"/>
            <a:r>
              <a:rPr lang="nl-BE" b="1" dirty="0"/>
              <a:t>Beide in minuten (‘) en seconden (“)</a:t>
            </a:r>
          </a:p>
          <a:p>
            <a:pPr algn="ctr"/>
            <a:r>
              <a:rPr lang="nl-BE" b="1" dirty="0"/>
              <a:t>Positie </a:t>
            </a:r>
            <a:r>
              <a:rPr lang="nl-BE" b="1" dirty="0">
                <a:solidFill>
                  <a:srgbClr val="C00000"/>
                </a:solidFill>
              </a:rPr>
              <a:t>HIER</a:t>
            </a:r>
            <a:r>
              <a:rPr lang="nl-BE" b="1" dirty="0"/>
              <a:t> is: NB = 51°02’52” ; OL =  3°58’39”</a:t>
            </a:r>
            <a:r>
              <a:rPr lang="nl-BE" dirty="0"/>
              <a:t> </a:t>
            </a:r>
          </a:p>
          <a:p>
            <a:pPr algn="ctr"/>
            <a:r>
              <a:rPr lang="nl-BE" b="1" dirty="0"/>
              <a:t>NB + </a:t>
            </a:r>
            <a:r>
              <a:rPr lang="nl-BE" b="1" dirty="0" err="1"/>
              <a:t>ab</a:t>
            </a:r>
            <a:r>
              <a:rPr lang="nl-BE" b="1" dirty="0"/>
              <a:t> = + 23’ en 6” </a:t>
            </a:r>
          </a:p>
          <a:p>
            <a:pPr algn="ctr"/>
            <a:r>
              <a:rPr lang="nl-BE" b="1" dirty="0"/>
              <a:t>OL + cd = + 32’ en 25”</a:t>
            </a:r>
            <a:endParaRPr lang="nl-BE" sz="2000" b="1" dirty="0">
              <a:solidFill>
                <a:srgbClr val="C000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2873954-684E-45FE-8787-3F97E104C678}"/>
              </a:ext>
            </a:extLst>
          </p:cNvPr>
          <p:cNvSpPr txBox="1"/>
          <p:nvPr/>
        </p:nvSpPr>
        <p:spPr>
          <a:xfrm>
            <a:off x="5826641" y="5998828"/>
            <a:ext cx="5194759" cy="400110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C00000"/>
                </a:solidFill>
              </a:rPr>
              <a:t>NB = 51°25’58” ; OL = 4°31’4”</a:t>
            </a:r>
          </a:p>
        </p:txBody>
      </p:sp>
    </p:spTree>
    <p:extLst>
      <p:ext uri="{BB962C8B-B14F-4D97-AF65-F5344CB8AC3E}">
        <p14:creationId xmlns:p14="http://schemas.microsoft.com/office/powerpoint/2010/main" val="1517731704"/>
      </p:ext>
    </p:extLst>
  </p:cSld>
  <p:clrMapOvr>
    <a:masterClrMapping/>
  </p:clrMapOvr>
  <p:transition advTm="3000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Startpunt slotetappe</a:t>
            </a:r>
            <a:endParaRPr lang="nl-BE" b="1" dirty="0"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05952B-699F-46AE-9A90-D8C33BDF0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8" y="1811956"/>
            <a:ext cx="4338206" cy="4787848"/>
          </a:xfrm>
          <a:prstGeom prst="rect">
            <a:avLst/>
          </a:prstGeom>
        </p:spPr>
      </p:pic>
      <p:sp>
        <p:nvSpPr>
          <p:cNvPr id="35" name="Rechthoek 34">
            <a:extLst>
              <a:ext uri="{FF2B5EF4-FFF2-40B4-BE49-F238E27FC236}">
                <a16:creationId xmlns:a16="http://schemas.microsoft.com/office/drawing/2014/main" id="{45EC7603-230B-4089-92A8-912A1607A456}"/>
              </a:ext>
            </a:extLst>
          </p:cNvPr>
          <p:cNvSpPr/>
          <p:nvPr/>
        </p:nvSpPr>
        <p:spPr>
          <a:xfrm>
            <a:off x="1116933" y="1751939"/>
            <a:ext cx="4521568" cy="48804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6C298B81-3863-424A-A486-E7C36F15C749}"/>
              </a:ext>
            </a:extLst>
          </p:cNvPr>
          <p:cNvSpPr/>
          <p:nvPr/>
        </p:nvSpPr>
        <p:spPr>
          <a:xfrm>
            <a:off x="3381153" y="5337544"/>
            <a:ext cx="1913861" cy="7549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AE9F248-DCCA-4FF5-9993-E061FCFFD6CE}"/>
              </a:ext>
            </a:extLst>
          </p:cNvPr>
          <p:cNvSpPr txBox="1"/>
          <p:nvPr/>
        </p:nvSpPr>
        <p:spPr>
          <a:xfrm>
            <a:off x="5826642" y="1751939"/>
            <a:ext cx="5194759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De bedoelde ‘bronzen’ veenarbeider is een TURFSTEKER. (is de naam van dit beeld</a:t>
            </a:r>
            <a:r>
              <a:rPr lang="nl-BE" sz="2000" b="1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078F518-E9FB-4BEE-8198-4600CA45F806}"/>
              </a:ext>
            </a:extLst>
          </p:cNvPr>
          <p:cNvSpPr txBox="1"/>
          <p:nvPr/>
        </p:nvSpPr>
        <p:spPr>
          <a:xfrm>
            <a:off x="5826770" y="2541756"/>
            <a:ext cx="519475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De overgang is in feite de eenvoud zelve. Je EINDIGT hier bij de TURFSTEKER. </a:t>
            </a:r>
            <a:r>
              <a:rPr lang="nl-BE" b="1" dirty="0">
                <a:solidFill>
                  <a:srgbClr val="C00000"/>
                </a:solidFill>
              </a:rPr>
              <a:t>Je BEGINT de volgende etappe ook bij de TURFSTEKER </a:t>
            </a:r>
            <a:r>
              <a:rPr lang="nl-BE" b="1" dirty="0"/>
              <a:t>(maar dan wel eentje in de provincie Antwerpen.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C0EB543-9ED5-42FA-AF60-2AF6334AAE05}"/>
              </a:ext>
            </a:extLst>
          </p:cNvPr>
          <p:cNvSpPr txBox="1"/>
          <p:nvPr/>
        </p:nvSpPr>
        <p:spPr>
          <a:xfrm>
            <a:off x="5826641" y="3854794"/>
            <a:ext cx="5194759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NINC = </a:t>
            </a:r>
            <a:r>
              <a:rPr lang="nl-BE" b="1" dirty="0" err="1"/>
              <a:t>ab</a:t>
            </a:r>
            <a:r>
              <a:rPr lang="nl-BE" b="1" dirty="0"/>
              <a:t> ‘”  en   INCO = cd ‘” </a:t>
            </a:r>
          </a:p>
          <a:p>
            <a:pPr algn="ctr"/>
            <a:r>
              <a:rPr lang="nl-BE" b="1" dirty="0"/>
              <a:t>NINC = increment (verhoog) </a:t>
            </a:r>
            <a:r>
              <a:rPr lang="nl-BE" b="1" dirty="0">
                <a:solidFill>
                  <a:srgbClr val="C00000"/>
                </a:solidFill>
              </a:rPr>
              <a:t>noorderbreedte (NB)</a:t>
            </a:r>
          </a:p>
          <a:p>
            <a:pPr algn="ctr"/>
            <a:r>
              <a:rPr lang="nl-BE" b="1" dirty="0"/>
              <a:t>INCO = increment (verhoog) </a:t>
            </a:r>
            <a:r>
              <a:rPr lang="nl-BE" b="1" dirty="0">
                <a:solidFill>
                  <a:srgbClr val="C00000"/>
                </a:solidFill>
              </a:rPr>
              <a:t>oosterlengte (OL)</a:t>
            </a:r>
          </a:p>
          <a:p>
            <a:pPr algn="ctr"/>
            <a:r>
              <a:rPr lang="nl-BE" b="1" dirty="0"/>
              <a:t>Beide in minuten (‘) en seconden (“)</a:t>
            </a:r>
          </a:p>
          <a:p>
            <a:pPr algn="ctr"/>
            <a:r>
              <a:rPr lang="nl-BE" b="1" dirty="0"/>
              <a:t>Positie </a:t>
            </a:r>
            <a:r>
              <a:rPr lang="nl-BE" b="1" dirty="0">
                <a:solidFill>
                  <a:srgbClr val="C00000"/>
                </a:solidFill>
              </a:rPr>
              <a:t>HIER</a:t>
            </a:r>
            <a:r>
              <a:rPr lang="nl-BE" b="1" dirty="0"/>
              <a:t> is: NB = 51°02’52” ; OL =  3°58’39”</a:t>
            </a:r>
            <a:r>
              <a:rPr lang="nl-BE" dirty="0"/>
              <a:t> </a:t>
            </a:r>
          </a:p>
          <a:p>
            <a:pPr algn="ctr"/>
            <a:r>
              <a:rPr lang="nl-BE" b="1" dirty="0"/>
              <a:t>NB + </a:t>
            </a:r>
            <a:r>
              <a:rPr lang="nl-BE" b="1" dirty="0" err="1"/>
              <a:t>ab</a:t>
            </a:r>
            <a:r>
              <a:rPr lang="nl-BE" b="1" dirty="0"/>
              <a:t> = + 23’ en 6” </a:t>
            </a:r>
          </a:p>
          <a:p>
            <a:pPr algn="ctr"/>
            <a:r>
              <a:rPr lang="nl-BE" b="1" dirty="0"/>
              <a:t>OL + cd = + 32’ en 25”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CFEC07D-4A32-4C6E-BDFB-5002851E6DF6}"/>
              </a:ext>
            </a:extLst>
          </p:cNvPr>
          <p:cNvSpPr txBox="1"/>
          <p:nvPr/>
        </p:nvSpPr>
        <p:spPr>
          <a:xfrm>
            <a:off x="5826641" y="5998828"/>
            <a:ext cx="5194759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C00000"/>
                </a:solidFill>
              </a:rPr>
              <a:t>NB = 51°25’58” ; OL = 4°31’4”</a:t>
            </a:r>
          </a:p>
          <a:p>
            <a:pPr algn="ctr"/>
            <a:r>
              <a:rPr lang="nl-BE" sz="2000" b="1" dirty="0">
                <a:solidFill>
                  <a:srgbClr val="C00000"/>
                </a:solidFill>
              </a:rPr>
              <a:t>En dit is bij kerk Kalmthout – Nieuwmoer !!!</a:t>
            </a:r>
          </a:p>
        </p:txBody>
      </p:sp>
    </p:spTree>
    <p:extLst>
      <p:ext uri="{BB962C8B-B14F-4D97-AF65-F5344CB8AC3E}">
        <p14:creationId xmlns:p14="http://schemas.microsoft.com/office/powerpoint/2010/main" val="520630224"/>
      </p:ext>
    </p:extLst>
  </p:cSld>
  <p:clrMapOvr>
    <a:masterClrMapping/>
  </p:clrMapOvr>
  <p:transition advTm="5000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Puzzelvraag</a:t>
            </a:r>
            <a:endParaRPr lang="nl-BE" b="1" dirty="0">
              <a:latin typeface="+mn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C643E5-CE00-452D-AFD1-FFAC3DEE1055}"/>
              </a:ext>
            </a:extLst>
          </p:cNvPr>
          <p:cNvSpPr txBox="1"/>
          <p:nvPr/>
        </p:nvSpPr>
        <p:spPr>
          <a:xfrm>
            <a:off x="1116932" y="1724059"/>
            <a:ext cx="994315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Een ‘wedersamenstelling’ van aanwezigen in heide- en rietlandschappen… Zoek de VLINDERS met een naam van 15 letters.</a:t>
            </a:r>
          </a:p>
        </p:txBody>
      </p:sp>
    </p:spTree>
    <p:extLst>
      <p:ext uri="{BB962C8B-B14F-4D97-AF65-F5344CB8AC3E}">
        <p14:creationId xmlns:p14="http://schemas.microsoft.com/office/powerpoint/2010/main" val="1422317582"/>
      </p:ext>
    </p:extLst>
  </p:cSld>
  <p:clrMapOvr>
    <a:masterClrMapping/>
  </p:clrMapOvr>
  <p:transition advTm="3000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Puzzelvraag</a:t>
            </a:r>
            <a:endParaRPr lang="nl-BE" b="1" dirty="0">
              <a:latin typeface="+mn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C643E5-CE00-452D-AFD1-FFAC3DEE1055}"/>
              </a:ext>
            </a:extLst>
          </p:cNvPr>
          <p:cNvSpPr txBox="1"/>
          <p:nvPr/>
        </p:nvSpPr>
        <p:spPr>
          <a:xfrm>
            <a:off x="1116932" y="1724059"/>
            <a:ext cx="994315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Een ‘wedersamenstelling’ van aanwezigen in heide- en rietlandschappen… Zoek de VLINDERS met een naam van 15 letters.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C2C8C30-C5F1-4146-8466-FE1D42CAA22F}"/>
              </a:ext>
            </a:extLst>
          </p:cNvPr>
          <p:cNvSpPr txBox="1"/>
          <p:nvPr/>
        </p:nvSpPr>
        <p:spPr>
          <a:xfrm>
            <a:off x="1116932" y="2604838"/>
            <a:ext cx="994315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KOPJE – DUIN – KOMMA – STRUIK – VLINDER – VEEN – HEI – BES – SLUIP – BEESTJE – BLAUWTJE – HOOI – STROOTJE – PAARLEMOER – DIK – WESP – KIKKER – BIJ – GEEL – JENEVER – ZAND – PIJPEN – SPRIET –  DISTEL – AARDBEI – HAGEDIS – BRAAM .</a:t>
            </a:r>
          </a:p>
        </p:txBody>
      </p:sp>
    </p:spTree>
    <p:extLst>
      <p:ext uri="{BB962C8B-B14F-4D97-AF65-F5344CB8AC3E}">
        <p14:creationId xmlns:p14="http://schemas.microsoft.com/office/powerpoint/2010/main" val="1383048811"/>
      </p:ext>
    </p:extLst>
  </p:cSld>
  <p:clrMapOvr>
    <a:masterClrMapping/>
  </p:clrMapOvr>
  <p:transition advTm="3000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Puzzelvraag</a:t>
            </a:r>
            <a:endParaRPr lang="nl-BE" b="1" dirty="0">
              <a:latin typeface="+mn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C643E5-CE00-452D-AFD1-FFAC3DEE1055}"/>
              </a:ext>
            </a:extLst>
          </p:cNvPr>
          <p:cNvSpPr txBox="1"/>
          <p:nvPr/>
        </p:nvSpPr>
        <p:spPr>
          <a:xfrm>
            <a:off x="1116932" y="1724059"/>
            <a:ext cx="994315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Een ‘wedersamenstelling’ van aanwezigen in heide- en rietlandschappen… Zoek de VLINDERS met een naam van 15 letters.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C2C8C30-C5F1-4146-8466-FE1D42CAA22F}"/>
              </a:ext>
            </a:extLst>
          </p:cNvPr>
          <p:cNvSpPr txBox="1"/>
          <p:nvPr/>
        </p:nvSpPr>
        <p:spPr>
          <a:xfrm>
            <a:off x="1116932" y="2604838"/>
            <a:ext cx="994315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KOPJE – DUIN – KOMMA – STRUIK –</a:t>
            </a:r>
            <a:r>
              <a:rPr lang="nl-BE" b="1" dirty="0">
                <a:solidFill>
                  <a:srgbClr val="FF0000"/>
                </a:solidFill>
              </a:rPr>
              <a:t> VLINDER </a:t>
            </a:r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– VEEN – HEI – </a:t>
            </a:r>
            <a:r>
              <a:rPr lang="nl-BE" b="1" dirty="0">
                <a:solidFill>
                  <a:srgbClr val="FF0000"/>
                </a:solidFill>
              </a:rPr>
              <a:t>BES</a:t>
            </a:r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 – SLUIP – BEESTJE – BLAUWTJE – HOOI – STROOTJE – PAARLEMOER – DIK – WESP – KIKKER – BIJ – GEEL – JENEVER – ZAND – PIJPEN – SPRIET –  DISTEL – AARDBEI – HAGEDIS – </a:t>
            </a:r>
            <a:r>
              <a:rPr lang="nl-BE" b="1" dirty="0">
                <a:solidFill>
                  <a:srgbClr val="FF0000"/>
                </a:solidFill>
              </a:rPr>
              <a:t>BRAAM</a:t>
            </a:r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 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738F560-5633-4CFE-B59D-CDD3DB89DB78}"/>
              </a:ext>
            </a:extLst>
          </p:cNvPr>
          <p:cNvSpPr txBox="1"/>
          <p:nvPr/>
        </p:nvSpPr>
        <p:spPr>
          <a:xfrm>
            <a:off x="1116932" y="3701061"/>
            <a:ext cx="3231784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Braambesvlinder</a:t>
            </a:r>
          </a:p>
        </p:txBody>
      </p:sp>
    </p:spTree>
    <p:extLst>
      <p:ext uri="{BB962C8B-B14F-4D97-AF65-F5344CB8AC3E}">
        <p14:creationId xmlns:p14="http://schemas.microsoft.com/office/powerpoint/2010/main" val="727398452"/>
      </p:ext>
    </p:extLst>
  </p:cSld>
  <p:clrMapOvr>
    <a:masterClrMapping/>
  </p:clrMapOvr>
  <p:transition advTm="3000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Puzzelvraag</a:t>
            </a:r>
            <a:endParaRPr lang="nl-BE" b="1" dirty="0">
              <a:latin typeface="+mn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C643E5-CE00-452D-AFD1-FFAC3DEE1055}"/>
              </a:ext>
            </a:extLst>
          </p:cNvPr>
          <p:cNvSpPr txBox="1"/>
          <p:nvPr/>
        </p:nvSpPr>
        <p:spPr>
          <a:xfrm>
            <a:off x="1116932" y="1724059"/>
            <a:ext cx="994315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Een ‘wedersamenstelling’ van aanwezigen in heide- en rietlandschappen… Zoek de VLINDERS met een naam van 15 letters.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C2C8C30-C5F1-4146-8466-FE1D42CAA22F}"/>
              </a:ext>
            </a:extLst>
          </p:cNvPr>
          <p:cNvSpPr txBox="1"/>
          <p:nvPr/>
        </p:nvSpPr>
        <p:spPr>
          <a:xfrm>
            <a:off x="1116932" y="2604838"/>
            <a:ext cx="994315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KOPJE – DUIN – KOMMA – STRUIK –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VLINDER – </a:t>
            </a:r>
            <a:r>
              <a:rPr lang="nl-BE" b="1" dirty="0">
                <a:solidFill>
                  <a:srgbClr val="FF0000"/>
                </a:solidFill>
              </a:rPr>
              <a:t>VEEN</a:t>
            </a:r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 – HEI – BES – SLUIP –</a:t>
            </a:r>
            <a:r>
              <a:rPr lang="nl-BE" b="1" dirty="0">
                <a:solidFill>
                  <a:srgbClr val="FF0000"/>
                </a:solidFill>
              </a:rPr>
              <a:t> BEESTJE </a:t>
            </a:r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– BLAUWTJE – </a:t>
            </a:r>
            <a:r>
              <a:rPr lang="nl-BE" b="1" dirty="0">
                <a:solidFill>
                  <a:srgbClr val="FF0000"/>
                </a:solidFill>
              </a:rPr>
              <a:t>HOOI</a:t>
            </a:r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 – STROOTJE – PAARLEMOER – DIK – WESP – KIKKER – BIJ – GEEL – JENEVER – ZAND – PIJPEN – SPRIET –  DISTEL – AARDBEI – HAGEDIS – BRAAM 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738F560-5633-4CFE-B59D-CDD3DB89DB78}"/>
              </a:ext>
            </a:extLst>
          </p:cNvPr>
          <p:cNvSpPr txBox="1"/>
          <p:nvPr/>
        </p:nvSpPr>
        <p:spPr>
          <a:xfrm>
            <a:off x="1116932" y="3679796"/>
            <a:ext cx="32317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accent2">
                    <a:lumMod val="50000"/>
                  </a:schemeClr>
                </a:solidFill>
              </a:rPr>
              <a:t>Braambesvlinder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F9289A6-DDAB-464E-A55D-70FEC40E32D9}"/>
              </a:ext>
            </a:extLst>
          </p:cNvPr>
          <p:cNvSpPr txBox="1"/>
          <p:nvPr/>
        </p:nvSpPr>
        <p:spPr>
          <a:xfrm>
            <a:off x="4480108" y="3679795"/>
            <a:ext cx="3231784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Veenhooibeestje</a:t>
            </a:r>
          </a:p>
        </p:txBody>
      </p:sp>
    </p:spTree>
    <p:extLst>
      <p:ext uri="{BB962C8B-B14F-4D97-AF65-F5344CB8AC3E}">
        <p14:creationId xmlns:p14="http://schemas.microsoft.com/office/powerpoint/2010/main" val="3905772887"/>
      </p:ext>
    </p:extLst>
  </p:cSld>
  <p:clrMapOvr>
    <a:masterClrMapping/>
  </p:clrMapOvr>
  <p:transition advTm="3000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Puzzelvraag</a:t>
            </a:r>
            <a:endParaRPr lang="nl-BE" b="1" dirty="0">
              <a:latin typeface="+mn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C643E5-CE00-452D-AFD1-FFAC3DEE1055}"/>
              </a:ext>
            </a:extLst>
          </p:cNvPr>
          <p:cNvSpPr txBox="1"/>
          <p:nvPr/>
        </p:nvSpPr>
        <p:spPr>
          <a:xfrm>
            <a:off x="1116932" y="1724059"/>
            <a:ext cx="994315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Een ‘wedersamenstelling’ van aanwezigen in heide- en rietlandschappen… Zoek de VLINDERS met een naam van 15 letters.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C2C8C30-C5F1-4146-8466-FE1D42CAA22F}"/>
              </a:ext>
            </a:extLst>
          </p:cNvPr>
          <p:cNvSpPr txBox="1"/>
          <p:nvPr/>
        </p:nvSpPr>
        <p:spPr>
          <a:xfrm>
            <a:off x="1116932" y="2604838"/>
            <a:ext cx="994315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KOPJE – DUIN – KOMMA – STRUIK –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VLINDER – </a:t>
            </a:r>
            <a:r>
              <a:rPr lang="nl-BE" b="1" dirty="0">
                <a:solidFill>
                  <a:srgbClr val="FF0000"/>
                </a:solidFill>
              </a:rPr>
              <a:t>VEEN</a:t>
            </a:r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 – HEI – </a:t>
            </a:r>
            <a:r>
              <a:rPr lang="nl-BE" b="1" dirty="0">
                <a:solidFill>
                  <a:srgbClr val="FF0000"/>
                </a:solidFill>
              </a:rPr>
              <a:t>BES</a:t>
            </a:r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 – SLUIP – BEESTJE – </a:t>
            </a:r>
            <a:r>
              <a:rPr lang="nl-BE" b="1" dirty="0">
                <a:solidFill>
                  <a:srgbClr val="FF0000"/>
                </a:solidFill>
              </a:rPr>
              <a:t>BLAUWTJE</a:t>
            </a:r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 – HOOI – STROOTJE – PAARLEMOER – DIK – WESP – KIKKER – BIJ – GEEL – JENEVER – ZAND – PIJPEN – SPRIET –  DISTEL – AARDBEI – HAGEDIS – BRAAM 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738F560-5633-4CFE-B59D-CDD3DB89DB78}"/>
              </a:ext>
            </a:extLst>
          </p:cNvPr>
          <p:cNvSpPr txBox="1"/>
          <p:nvPr/>
        </p:nvSpPr>
        <p:spPr>
          <a:xfrm>
            <a:off x="1116932" y="3679796"/>
            <a:ext cx="32317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accent2">
                    <a:lumMod val="50000"/>
                  </a:schemeClr>
                </a:solidFill>
              </a:rPr>
              <a:t>Braambesvlinder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F9289A6-DDAB-464E-A55D-70FEC40E32D9}"/>
              </a:ext>
            </a:extLst>
          </p:cNvPr>
          <p:cNvSpPr txBox="1"/>
          <p:nvPr/>
        </p:nvSpPr>
        <p:spPr>
          <a:xfrm>
            <a:off x="4480108" y="3679795"/>
            <a:ext cx="32317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accent2">
                    <a:lumMod val="50000"/>
                  </a:schemeClr>
                </a:solidFill>
              </a:rPr>
              <a:t>Veenhooibeestje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7A071E-BEF3-4371-B36B-604943E80005}"/>
              </a:ext>
            </a:extLst>
          </p:cNvPr>
          <p:cNvSpPr txBox="1"/>
          <p:nvPr/>
        </p:nvSpPr>
        <p:spPr>
          <a:xfrm>
            <a:off x="7828302" y="3679794"/>
            <a:ext cx="3231784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Veenbesblauwtje</a:t>
            </a:r>
          </a:p>
        </p:txBody>
      </p:sp>
    </p:spTree>
    <p:extLst>
      <p:ext uri="{BB962C8B-B14F-4D97-AF65-F5344CB8AC3E}">
        <p14:creationId xmlns:p14="http://schemas.microsoft.com/office/powerpoint/2010/main" val="2426918112"/>
      </p:ext>
    </p:extLst>
  </p:cSld>
  <p:clrMapOvr>
    <a:masterClrMapping/>
  </p:clrMapOvr>
  <p:transition advTm="3000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Puzzelvraag</a:t>
            </a:r>
            <a:endParaRPr lang="nl-BE" b="1" dirty="0">
              <a:latin typeface="+mn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C643E5-CE00-452D-AFD1-FFAC3DEE1055}"/>
              </a:ext>
            </a:extLst>
          </p:cNvPr>
          <p:cNvSpPr txBox="1"/>
          <p:nvPr/>
        </p:nvSpPr>
        <p:spPr>
          <a:xfrm>
            <a:off x="1116932" y="1724059"/>
            <a:ext cx="994315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Een ‘wedersamenstelling’ van aanwezigen in heide- en rietlandschappen… Zoek de VLINDERS met een naam van 15 letters.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C2C8C30-C5F1-4146-8466-FE1D42CAA22F}"/>
              </a:ext>
            </a:extLst>
          </p:cNvPr>
          <p:cNvSpPr txBox="1"/>
          <p:nvPr/>
        </p:nvSpPr>
        <p:spPr>
          <a:xfrm>
            <a:off x="1116932" y="2604838"/>
            <a:ext cx="994315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KOPJE – DUIN – KOMMA – STRUIK –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VLINDER – </a:t>
            </a:r>
            <a:r>
              <a:rPr lang="nl-BE" b="1" dirty="0">
                <a:solidFill>
                  <a:srgbClr val="FF0000"/>
                </a:solidFill>
              </a:rPr>
              <a:t>VEEN</a:t>
            </a:r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 – HEI – </a:t>
            </a:r>
            <a:r>
              <a:rPr lang="nl-BE" b="1" dirty="0">
                <a:solidFill>
                  <a:srgbClr val="FF0000"/>
                </a:solidFill>
              </a:rPr>
              <a:t>BES</a:t>
            </a:r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 – SLUIP – BEESTJE – </a:t>
            </a:r>
            <a:r>
              <a:rPr lang="nl-BE" b="1" dirty="0">
                <a:solidFill>
                  <a:srgbClr val="FF0000"/>
                </a:solidFill>
              </a:rPr>
              <a:t>BLAUWTJE</a:t>
            </a:r>
            <a:r>
              <a:rPr lang="nl-BE" b="1" dirty="0">
                <a:solidFill>
                  <a:schemeClr val="accent2">
                    <a:lumMod val="50000"/>
                  </a:schemeClr>
                </a:solidFill>
              </a:rPr>
              <a:t> – HOOI – STROOTJE – PAARLEMOER – DIK – WESP – KIKKER – BIJ – GEEL – JENEVER – ZAND – PIJPEN – SPRIET –  DISTEL – AARDBEI – HAGEDIS – BRAAM 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738F560-5633-4CFE-B59D-CDD3DB89DB78}"/>
              </a:ext>
            </a:extLst>
          </p:cNvPr>
          <p:cNvSpPr txBox="1"/>
          <p:nvPr/>
        </p:nvSpPr>
        <p:spPr>
          <a:xfrm>
            <a:off x="1116932" y="3679796"/>
            <a:ext cx="3231784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Braambesvlinder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F9289A6-DDAB-464E-A55D-70FEC40E32D9}"/>
              </a:ext>
            </a:extLst>
          </p:cNvPr>
          <p:cNvSpPr txBox="1"/>
          <p:nvPr/>
        </p:nvSpPr>
        <p:spPr>
          <a:xfrm>
            <a:off x="4480108" y="3679795"/>
            <a:ext cx="3231784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Veenhooibeestje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7A071E-BEF3-4371-B36B-604943E80005}"/>
              </a:ext>
            </a:extLst>
          </p:cNvPr>
          <p:cNvSpPr txBox="1"/>
          <p:nvPr/>
        </p:nvSpPr>
        <p:spPr>
          <a:xfrm>
            <a:off x="7828302" y="3679794"/>
            <a:ext cx="3231784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Veenbesblauwtje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ED8B59A-9797-42B9-B763-02054DA5E1F0}"/>
              </a:ext>
            </a:extLst>
          </p:cNvPr>
          <p:cNvSpPr txBox="1"/>
          <p:nvPr/>
        </p:nvSpPr>
        <p:spPr>
          <a:xfrm>
            <a:off x="1124423" y="4293085"/>
            <a:ext cx="99431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accent2">
                    <a:lumMod val="50000"/>
                  </a:schemeClr>
                </a:solidFill>
              </a:rPr>
              <a:t>We kregen nog vele andere antwoorden maar deze drie volstonden.</a:t>
            </a:r>
          </a:p>
        </p:txBody>
      </p:sp>
    </p:spTree>
    <p:extLst>
      <p:ext uri="{BB962C8B-B14F-4D97-AF65-F5344CB8AC3E}">
        <p14:creationId xmlns:p14="http://schemas.microsoft.com/office/powerpoint/2010/main" val="1721646209"/>
      </p:ext>
    </p:extLst>
  </p:cSld>
  <p:clrMapOvr>
    <a:masterClrMapping/>
  </p:clrMapOvr>
  <p:transition advTm="5000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C643E5-CE00-452D-AFD1-FFAC3DEE1055}"/>
              </a:ext>
            </a:extLst>
          </p:cNvPr>
          <p:cNvSpPr txBox="1"/>
          <p:nvPr/>
        </p:nvSpPr>
        <p:spPr>
          <a:xfrm>
            <a:off x="1116932" y="1724059"/>
            <a:ext cx="994315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Een VIRTUELE etappe langs vele plaatsen in België… </a:t>
            </a:r>
          </a:p>
        </p:txBody>
      </p:sp>
    </p:spTree>
    <p:extLst>
      <p:ext uri="{BB962C8B-B14F-4D97-AF65-F5344CB8AC3E}">
        <p14:creationId xmlns:p14="http://schemas.microsoft.com/office/powerpoint/2010/main" val="917149634"/>
      </p:ext>
    </p:extLst>
  </p:cSld>
  <p:clrMapOvr>
    <a:masterClrMapping/>
  </p:clrMapOvr>
  <p:transition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Startplaats</a:t>
            </a:r>
            <a:endParaRPr lang="nl-BE" b="1" dirty="0">
              <a:latin typeface="+mn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CC3EFC5-E50B-45EC-BFD1-F88385F94B13}"/>
              </a:ext>
            </a:extLst>
          </p:cNvPr>
          <p:cNvSpPr txBox="1"/>
          <p:nvPr/>
        </p:nvSpPr>
        <p:spPr>
          <a:xfrm>
            <a:off x="1124423" y="1789472"/>
            <a:ext cx="994315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Volg hier in de omgeving eerst de grote </a:t>
            </a:r>
            <a:r>
              <a:rPr lang="nl-BE" sz="2400" b="1" u="sng" dirty="0">
                <a:solidFill>
                  <a:srgbClr val="FF0000"/>
                </a:solidFill>
              </a:rPr>
              <a:t>laan</a:t>
            </a:r>
            <a:r>
              <a:rPr lang="nl-BE" sz="2400" b="1" dirty="0">
                <a:solidFill>
                  <a:srgbClr val="FF0000"/>
                </a:solidFill>
              </a:rPr>
              <a:t> </a:t>
            </a:r>
            <a:r>
              <a:rPr lang="nl-BE" sz="2400" b="1" dirty="0"/>
              <a:t>tot je in de buurt van </a:t>
            </a:r>
            <a:r>
              <a:rPr lang="nl-BE" sz="2400" b="1" i="1" dirty="0">
                <a:solidFill>
                  <a:srgbClr val="FF0000"/>
                </a:solidFill>
              </a:rPr>
              <a:t>smaakvolle decoratie</a:t>
            </a:r>
            <a:r>
              <a:rPr lang="nl-BE" sz="2400" b="1" dirty="0">
                <a:solidFill>
                  <a:srgbClr val="FF0000"/>
                </a:solidFill>
              </a:rPr>
              <a:t> </a:t>
            </a:r>
            <a:r>
              <a:rPr lang="nl-BE" sz="2400" b="1" dirty="0"/>
              <a:t>een </a:t>
            </a:r>
            <a:r>
              <a:rPr lang="nl-BE" sz="2400" b="1" dirty="0" err="1"/>
              <a:t>Allego</a:t>
            </a:r>
            <a:r>
              <a:rPr lang="nl-BE" sz="2400" b="1" dirty="0"/>
              <a:t> laadpunt bereikt.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3FCC231-73D9-4D72-9659-165A68CF5B8E}"/>
              </a:ext>
            </a:extLst>
          </p:cNvPr>
          <p:cNvSpPr txBox="1"/>
          <p:nvPr/>
        </p:nvSpPr>
        <p:spPr>
          <a:xfrm>
            <a:off x="1116932" y="2858775"/>
            <a:ext cx="994315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De hoofdweg die in Berlare langs het Donkmeer loopt is (alweer geen toeval) de </a:t>
            </a:r>
            <a:r>
              <a:rPr lang="nl-BE" sz="2400" b="1" dirty="0" err="1"/>
              <a:t>Donk</a:t>
            </a:r>
            <a:r>
              <a:rPr lang="nl-BE" sz="2400" b="1" dirty="0" err="1">
                <a:solidFill>
                  <a:srgbClr val="FF0000"/>
                </a:solidFill>
              </a:rPr>
              <a:t>LAAN</a:t>
            </a:r>
            <a:r>
              <a:rPr lang="nl-BE" sz="2400" b="1" dirty="0"/>
              <a:t>. Het startpunt ligt dus langs deze </a:t>
            </a:r>
            <a:r>
              <a:rPr lang="nl-BE" sz="2400" b="1" dirty="0">
                <a:solidFill>
                  <a:srgbClr val="FF0000"/>
                </a:solidFill>
              </a:rPr>
              <a:t>Donklaan</a:t>
            </a:r>
            <a:r>
              <a:rPr lang="nl-BE" sz="2400" b="1" dirty="0"/>
              <a:t>.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E252F03-CC15-47AC-BF1F-C00B0D06B6D7}"/>
              </a:ext>
            </a:extLst>
          </p:cNvPr>
          <p:cNvSpPr/>
          <p:nvPr/>
        </p:nvSpPr>
        <p:spPr>
          <a:xfrm>
            <a:off x="1116932" y="3928078"/>
            <a:ext cx="3805942" cy="270431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6973659-779A-4FC1-881D-84F383092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11" y="3994286"/>
            <a:ext cx="3626671" cy="257190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E6AD793-24F9-43B1-B1DD-234D4F67B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20" y="3994286"/>
            <a:ext cx="4843869" cy="262403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AA5351AF-6C5D-414E-86FC-BF9A02A7D8A4}"/>
              </a:ext>
            </a:extLst>
          </p:cNvPr>
          <p:cNvSpPr/>
          <p:nvPr/>
        </p:nvSpPr>
        <p:spPr>
          <a:xfrm>
            <a:off x="6096000" y="3954141"/>
            <a:ext cx="4979070" cy="270431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9663F0A9-2105-4DAC-8CF5-55FD932B3840}"/>
              </a:ext>
            </a:extLst>
          </p:cNvPr>
          <p:cNvSpPr/>
          <p:nvPr/>
        </p:nvSpPr>
        <p:spPr>
          <a:xfrm>
            <a:off x="1924494" y="4219348"/>
            <a:ext cx="1839433" cy="10608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7B5896EA-AEA9-4479-91CF-EBA977EE84C3}"/>
              </a:ext>
            </a:extLst>
          </p:cNvPr>
          <p:cNvSpPr/>
          <p:nvPr/>
        </p:nvSpPr>
        <p:spPr>
          <a:xfrm>
            <a:off x="8073657" y="5280237"/>
            <a:ext cx="1839433" cy="10608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0185398"/>
      </p:ext>
    </p:extLst>
  </p:cSld>
  <p:clrMapOvr>
    <a:masterClrMapping/>
  </p:clrMapOvr>
  <p:transition advTm="5000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C643E5-CE00-452D-AFD1-FFAC3DEE1055}"/>
              </a:ext>
            </a:extLst>
          </p:cNvPr>
          <p:cNvSpPr txBox="1"/>
          <p:nvPr/>
        </p:nvSpPr>
        <p:spPr>
          <a:xfrm>
            <a:off x="1116932" y="1724059"/>
            <a:ext cx="994315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Een VIRTUELE etappe langs vele plaatsen in België…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753C8F7-7355-4A00-A6C8-7A32CBDE281F}"/>
              </a:ext>
            </a:extLst>
          </p:cNvPr>
          <p:cNvSpPr txBox="1"/>
          <p:nvPr/>
        </p:nvSpPr>
        <p:spPr>
          <a:xfrm>
            <a:off x="1116932" y="2297062"/>
            <a:ext cx="994315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In al die plaatsnamen komen alleen en uitsluitend de klinkers A en/of E voor!</a:t>
            </a:r>
          </a:p>
        </p:txBody>
      </p:sp>
    </p:spTree>
    <p:extLst>
      <p:ext uri="{BB962C8B-B14F-4D97-AF65-F5344CB8AC3E}">
        <p14:creationId xmlns:p14="http://schemas.microsoft.com/office/powerpoint/2010/main" val="4206258739"/>
      </p:ext>
    </p:extLst>
  </p:cSld>
  <p:clrMapOvr>
    <a:masterClrMapping/>
  </p:clrMapOvr>
  <p:transition advTm="3000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C643E5-CE00-452D-AFD1-FFAC3DEE1055}"/>
              </a:ext>
            </a:extLst>
          </p:cNvPr>
          <p:cNvSpPr txBox="1"/>
          <p:nvPr/>
        </p:nvSpPr>
        <p:spPr>
          <a:xfrm>
            <a:off x="1116932" y="1724059"/>
            <a:ext cx="994315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Een VIRTUELE etappe langs vele plaatsen in België…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753C8F7-7355-4A00-A6C8-7A32CBDE281F}"/>
              </a:ext>
            </a:extLst>
          </p:cNvPr>
          <p:cNvSpPr txBox="1"/>
          <p:nvPr/>
        </p:nvSpPr>
        <p:spPr>
          <a:xfrm>
            <a:off x="1116932" y="2297062"/>
            <a:ext cx="994315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In al die plaatsnamen komen alleen en uitsluitend de klinkers A en/of E voor!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B09A73C-8C2F-4554-9B1A-583DD255EA40}"/>
              </a:ext>
            </a:extLst>
          </p:cNvPr>
          <p:cNvSpPr txBox="1"/>
          <p:nvPr/>
        </p:nvSpPr>
        <p:spPr>
          <a:xfrm>
            <a:off x="1124423" y="2858707"/>
            <a:ext cx="994315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Tot in de PUNTJES verzorgd…   en je hebt een STREEPJE voor …</a:t>
            </a:r>
          </a:p>
        </p:txBody>
      </p:sp>
    </p:spTree>
    <p:extLst>
      <p:ext uri="{BB962C8B-B14F-4D97-AF65-F5344CB8AC3E}">
        <p14:creationId xmlns:p14="http://schemas.microsoft.com/office/powerpoint/2010/main" val="3699823649"/>
      </p:ext>
    </p:extLst>
  </p:cSld>
  <p:clrMapOvr>
    <a:masterClrMapping/>
  </p:clrMapOvr>
  <p:transition advTm="3000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C643E5-CE00-452D-AFD1-FFAC3DEE1055}"/>
              </a:ext>
            </a:extLst>
          </p:cNvPr>
          <p:cNvSpPr txBox="1"/>
          <p:nvPr/>
        </p:nvSpPr>
        <p:spPr>
          <a:xfrm>
            <a:off x="1116932" y="1724059"/>
            <a:ext cx="994315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Een VIRTUELE etappe langs vele plaatsen in België…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753C8F7-7355-4A00-A6C8-7A32CBDE281F}"/>
              </a:ext>
            </a:extLst>
          </p:cNvPr>
          <p:cNvSpPr txBox="1"/>
          <p:nvPr/>
        </p:nvSpPr>
        <p:spPr>
          <a:xfrm>
            <a:off x="1116932" y="2297062"/>
            <a:ext cx="994315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In al die plaatsnamen komen alleen en uitsluitend de klinkers A en/of E voor!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B09A73C-8C2F-4554-9B1A-583DD255EA40}"/>
              </a:ext>
            </a:extLst>
          </p:cNvPr>
          <p:cNvSpPr txBox="1"/>
          <p:nvPr/>
        </p:nvSpPr>
        <p:spPr>
          <a:xfrm>
            <a:off x="1124423" y="2858707"/>
            <a:ext cx="994315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Tot in de PUNTJES verzorgd…   en je hebt een STREEPJE voor 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2B4C9DA-A798-4392-9254-A81ED8681CC5}"/>
              </a:ext>
            </a:extLst>
          </p:cNvPr>
          <p:cNvSpPr txBox="1"/>
          <p:nvPr/>
        </p:nvSpPr>
        <p:spPr>
          <a:xfrm>
            <a:off x="1124423" y="3420352"/>
            <a:ext cx="994315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2">
                    <a:lumMod val="50000"/>
                  </a:schemeClr>
                </a:solidFill>
              </a:rPr>
              <a:t>Elke plaatsnaam staat voor een MORSE code!  </a:t>
            </a:r>
            <a:r>
              <a:rPr lang="nl-BE" sz="2000" b="1" dirty="0">
                <a:solidFill>
                  <a:srgbClr val="FF0000"/>
                </a:solidFill>
              </a:rPr>
              <a:t>Klinker A = streepje. Klinker E = puntje.</a:t>
            </a:r>
          </a:p>
        </p:txBody>
      </p:sp>
    </p:spTree>
    <p:extLst>
      <p:ext uri="{BB962C8B-B14F-4D97-AF65-F5344CB8AC3E}">
        <p14:creationId xmlns:p14="http://schemas.microsoft.com/office/powerpoint/2010/main" val="3507409322"/>
      </p:ext>
    </p:extLst>
  </p:cSld>
  <p:clrMapOvr>
    <a:masterClrMapping/>
  </p:clrMapOvr>
  <p:transition advTm="4000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41648"/>
              </p:ext>
            </p:extLst>
          </p:nvPr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59634"/>
              </p:ext>
            </p:extLst>
          </p:nvPr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2345775"/>
      </p:ext>
    </p:extLst>
  </p:cSld>
  <p:clrMapOvr>
    <a:masterClrMapping/>
  </p:clrMapOvr>
  <p:transition advTm="2000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576715"/>
              </p:ext>
            </p:extLst>
          </p:nvPr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864741"/>
              </p:ext>
            </p:extLst>
          </p:nvPr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8144338"/>
      </p:ext>
    </p:extLst>
  </p:cSld>
  <p:clrMapOvr>
    <a:masterClrMapping/>
  </p:clrMapOvr>
  <p:transition advTm="2000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82652"/>
              </p:ext>
            </p:extLst>
          </p:nvPr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12295"/>
              </p:ext>
            </p:extLst>
          </p:nvPr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1959163"/>
      </p:ext>
    </p:extLst>
  </p:cSld>
  <p:clrMapOvr>
    <a:masterClrMapping/>
  </p:clrMapOvr>
  <p:transition advTm="2000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052590"/>
              </p:ext>
            </p:extLst>
          </p:nvPr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81836"/>
              </p:ext>
            </p:extLst>
          </p:nvPr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7380873"/>
      </p:ext>
    </p:extLst>
  </p:cSld>
  <p:clrMapOvr>
    <a:masterClrMapping/>
  </p:clrMapOvr>
  <p:transition advTm="2000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872277"/>
              </p:ext>
            </p:extLst>
          </p:nvPr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Beerst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92629"/>
              </p:ext>
            </p:extLst>
          </p:nvPr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711414"/>
      </p:ext>
    </p:extLst>
  </p:cSld>
  <p:clrMapOvr>
    <a:masterClrMapping/>
  </p:clrMapOvr>
  <p:transition advTm="2000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092865"/>
              </p:ext>
            </p:extLst>
          </p:nvPr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Beerst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Achel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95722"/>
              </p:ext>
            </p:extLst>
          </p:nvPr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6023598"/>
      </p:ext>
    </p:extLst>
  </p:cSld>
  <p:clrMapOvr>
    <a:masterClrMapping/>
  </p:clrMapOvr>
  <p:transition advTm="2000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696800"/>
              </p:ext>
            </p:extLst>
          </p:nvPr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Beerst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Achel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Varsenare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 ‒ 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339317"/>
              </p:ext>
            </p:extLst>
          </p:nvPr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8608627"/>
      </p:ext>
    </p:extLst>
  </p:cSld>
  <p:clrMapOvr>
    <a:masterClrMapping/>
  </p:clrMapOvr>
  <p:transition advTm="2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Startplaats</a:t>
            </a:r>
            <a:endParaRPr lang="nl-BE" b="1" dirty="0">
              <a:latin typeface="+mn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CC3EFC5-E50B-45EC-BFD1-F88385F94B13}"/>
              </a:ext>
            </a:extLst>
          </p:cNvPr>
          <p:cNvSpPr txBox="1"/>
          <p:nvPr/>
        </p:nvSpPr>
        <p:spPr>
          <a:xfrm>
            <a:off x="1124423" y="1789472"/>
            <a:ext cx="994315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Volg hier in de omgeving eerst de grote </a:t>
            </a:r>
            <a:r>
              <a:rPr lang="nl-BE" sz="2400" b="1" u="sng" dirty="0">
                <a:solidFill>
                  <a:srgbClr val="FF0000"/>
                </a:solidFill>
              </a:rPr>
              <a:t>laan</a:t>
            </a:r>
            <a:r>
              <a:rPr lang="nl-BE" sz="2400" b="1" dirty="0">
                <a:solidFill>
                  <a:srgbClr val="FF0000"/>
                </a:solidFill>
              </a:rPr>
              <a:t> </a:t>
            </a:r>
            <a:r>
              <a:rPr lang="nl-BE" sz="2400" b="1" dirty="0"/>
              <a:t>tot je in de buurt van </a:t>
            </a:r>
            <a:r>
              <a:rPr lang="nl-BE" sz="2400" b="1" i="1" dirty="0">
                <a:solidFill>
                  <a:srgbClr val="FF0000"/>
                </a:solidFill>
              </a:rPr>
              <a:t>smaakvolle decoratie</a:t>
            </a:r>
            <a:r>
              <a:rPr lang="nl-BE" sz="2400" b="1" dirty="0">
                <a:solidFill>
                  <a:srgbClr val="FF0000"/>
                </a:solidFill>
              </a:rPr>
              <a:t> </a:t>
            </a:r>
            <a:r>
              <a:rPr lang="nl-BE" sz="2400" b="1" dirty="0"/>
              <a:t>een </a:t>
            </a:r>
            <a:r>
              <a:rPr lang="nl-BE" sz="2400" b="1" dirty="0" err="1"/>
              <a:t>Allego</a:t>
            </a:r>
            <a:r>
              <a:rPr lang="nl-BE" sz="2400" b="1" dirty="0"/>
              <a:t> laadpunt bereikt.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3FCC231-73D9-4D72-9659-165A68CF5B8E}"/>
              </a:ext>
            </a:extLst>
          </p:cNvPr>
          <p:cNvSpPr txBox="1"/>
          <p:nvPr/>
        </p:nvSpPr>
        <p:spPr>
          <a:xfrm>
            <a:off x="1103374" y="5801400"/>
            <a:ext cx="994315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Parkeer op de parking met </a:t>
            </a:r>
            <a:r>
              <a:rPr lang="nl-BE" sz="2400" b="1" dirty="0" err="1"/>
              <a:t>Allego</a:t>
            </a:r>
            <a:r>
              <a:rPr lang="nl-BE" sz="2400" b="1" dirty="0"/>
              <a:t> laadpunt tegenover ‘De </a:t>
            </a:r>
            <a:r>
              <a:rPr lang="nl-BE" sz="2400" b="1" dirty="0">
                <a:solidFill>
                  <a:srgbClr val="FF0000"/>
                </a:solidFill>
              </a:rPr>
              <a:t>smaak</a:t>
            </a:r>
            <a:r>
              <a:rPr lang="nl-BE" sz="2400" b="1" dirty="0"/>
              <a:t>boetiek’ naast het hoekhuis met ‘woon</a:t>
            </a:r>
            <a:r>
              <a:rPr lang="nl-BE" sz="2400" b="1" dirty="0">
                <a:solidFill>
                  <a:srgbClr val="FF0000"/>
                </a:solidFill>
              </a:rPr>
              <a:t>decoratie</a:t>
            </a:r>
            <a:r>
              <a:rPr lang="nl-BE" sz="2400" b="1" dirty="0"/>
              <a:t>’.  </a:t>
            </a:r>
            <a:r>
              <a:rPr lang="nl-BE" sz="2400" b="1" dirty="0">
                <a:solidFill>
                  <a:srgbClr val="00B050"/>
                </a:solidFill>
              </a:rPr>
              <a:t>Hier starten we</a:t>
            </a:r>
            <a:r>
              <a:rPr lang="nl-BE" sz="2400" b="1" dirty="0"/>
              <a:t>.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E252F03-CC15-47AC-BF1F-C00B0D06B6D7}"/>
              </a:ext>
            </a:extLst>
          </p:cNvPr>
          <p:cNvSpPr/>
          <p:nvPr/>
        </p:nvSpPr>
        <p:spPr>
          <a:xfrm>
            <a:off x="1124423" y="2858775"/>
            <a:ext cx="3805942" cy="270431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6973659-779A-4FC1-881D-84F383092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02" y="2924983"/>
            <a:ext cx="3626671" cy="257190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E6AD793-24F9-43B1-B1DD-234D4F67B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46" y="2925517"/>
            <a:ext cx="4843869" cy="262403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AA5351AF-6C5D-414E-86FC-BF9A02A7D8A4}"/>
              </a:ext>
            </a:extLst>
          </p:cNvPr>
          <p:cNvSpPr/>
          <p:nvPr/>
        </p:nvSpPr>
        <p:spPr>
          <a:xfrm>
            <a:off x="6098226" y="2885372"/>
            <a:ext cx="4979070" cy="270431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9663F0A9-2105-4DAC-8CF5-55FD932B3840}"/>
              </a:ext>
            </a:extLst>
          </p:cNvPr>
          <p:cNvSpPr/>
          <p:nvPr/>
        </p:nvSpPr>
        <p:spPr>
          <a:xfrm>
            <a:off x="1931985" y="3150045"/>
            <a:ext cx="1839433" cy="10608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7B5896EA-AEA9-4479-91CF-EBA977EE84C3}"/>
              </a:ext>
            </a:extLst>
          </p:cNvPr>
          <p:cNvSpPr/>
          <p:nvPr/>
        </p:nvSpPr>
        <p:spPr>
          <a:xfrm>
            <a:off x="8075883" y="4211468"/>
            <a:ext cx="1839433" cy="10608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0231070"/>
      </p:ext>
    </p:extLst>
  </p:cSld>
  <p:clrMapOvr>
    <a:masterClrMapping/>
  </p:clrMapOvr>
  <p:transition advTm="5000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83479"/>
              </p:ext>
            </p:extLst>
          </p:nvPr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Beerst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Achel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Varsenare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509778"/>
              </p:ext>
            </p:extLst>
          </p:nvPr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6429641"/>
      </p:ext>
    </p:extLst>
  </p:cSld>
  <p:clrMapOvr>
    <a:masterClrMapping/>
  </p:clrMapOvr>
  <p:transition advTm="2000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51905"/>
              </p:ext>
            </p:extLst>
          </p:nvPr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Beerst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Achel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Varsenare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r>
                        <a:rPr lang="nl-BE" sz="2000" b="1" dirty="0"/>
                        <a:t>Elst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35652"/>
              </p:ext>
            </p:extLst>
          </p:nvPr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9749001"/>
      </p:ext>
    </p:extLst>
  </p:cSld>
  <p:clrMapOvr>
    <a:masterClrMapping/>
  </p:clrMapOvr>
  <p:transition advTm="2000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289877"/>
              </p:ext>
            </p:extLst>
          </p:nvPr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Beerst</a:t>
                      </a:r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Achel</a:t>
                      </a:r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Varsenare</a:t>
                      </a:r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 ‒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r>
                        <a:rPr lang="nl-BE" sz="2000" b="1" dirty="0"/>
                        <a:t>Elst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03306"/>
              </p:ext>
            </p:extLst>
          </p:nvPr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3097323"/>
      </p:ext>
    </p:extLst>
  </p:cSld>
  <p:clrMapOvr>
    <a:masterClrMapping/>
  </p:clrMapOvr>
  <p:transition advTm="2000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31058"/>
              </p:ext>
            </p:extLst>
          </p:nvPr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Beerst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Achel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Varsenare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r>
                        <a:rPr lang="nl-BE" sz="2000" b="1" dirty="0"/>
                        <a:t>Elst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-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7" name="Tabel 11">
            <a:extLst>
              <a:ext uri="{FF2B5EF4-FFF2-40B4-BE49-F238E27FC236}">
                <a16:creationId xmlns:a16="http://schemas.microsoft.com/office/drawing/2014/main" id="{A7C93060-7A1C-4F1D-9D99-E53CDDC17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669366"/>
              </p:ext>
            </p:extLst>
          </p:nvPr>
        </p:nvGraphicFramePr>
        <p:xfrm>
          <a:off x="6227140" y="1864832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/>
                        <a:t>Merksplas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74361539-C4B1-4A16-BD64-AAA6EF0371FD}"/>
              </a:ext>
            </a:extLst>
          </p:cNvPr>
          <p:cNvSpPr/>
          <p:nvPr/>
        </p:nvSpPr>
        <p:spPr>
          <a:xfrm>
            <a:off x="6227143" y="1850458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9" name="Tabel 14">
            <a:extLst>
              <a:ext uri="{FF2B5EF4-FFF2-40B4-BE49-F238E27FC236}">
                <a16:creationId xmlns:a16="http://schemas.microsoft.com/office/drawing/2014/main" id="{EC8E3F83-7925-49BE-8C7F-A4E2F4E98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647011"/>
              </p:ext>
            </p:extLst>
          </p:nvPr>
        </p:nvGraphicFramePr>
        <p:xfrm>
          <a:off x="6227140" y="6097776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0" name="Rechthoek 9">
            <a:extLst>
              <a:ext uri="{FF2B5EF4-FFF2-40B4-BE49-F238E27FC236}">
                <a16:creationId xmlns:a16="http://schemas.microsoft.com/office/drawing/2014/main" id="{253DF782-E80F-4148-81C7-6FC4CA4BF7C1}"/>
              </a:ext>
            </a:extLst>
          </p:cNvPr>
          <p:cNvSpPr/>
          <p:nvPr/>
        </p:nvSpPr>
        <p:spPr>
          <a:xfrm flipV="1">
            <a:off x="6227137" y="6044612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402370"/>
      </p:ext>
    </p:extLst>
  </p:cSld>
  <p:clrMapOvr>
    <a:masterClrMapping/>
  </p:clrMapOvr>
  <p:transition advTm="2000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Beerst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Achel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Varsenare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r>
                        <a:rPr lang="nl-BE" sz="2000" b="1" dirty="0"/>
                        <a:t>Elst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-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7" name="Tabel 11">
            <a:extLst>
              <a:ext uri="{FF2B5EF4-FFF2-40B4-BE49-F238E27FC236}">
                <a16:creationId xmlns:a16="http://schemas.microsoft.com/office/drawing/2014/main" id="{A7C93060-7A1C-4F1D-9D99-E53CDDC17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49832"/>
              </p:ext>
            </p:extLst>
          </p:nvPr>
        </p:nvGraphicFramePr>
        <p:xfrm>
          <a:off x="6227140" y="1864832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/>
                        <a:t>Merksplas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Schaffen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74361539-C4B1-4A16-BD64-AAA6EF0371FD}"/>
              </a:ext>
            </a:extLst>
          </p:cNvPr>
          <p:cNvSpPr/>
          <p:nvPr/>
        </p:nvSpPr>
        <p:spPr>
          <a:xfrm>
            <a:off x="6227143" y="1850458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9" name="Tabel 14">
            <a:extLst>
              <a:ext uri="{FF2B5EF4-FFF2-40B4-BE49-F238E27FC236}">
                <a16:creationId xmlns:a16="http://schemas.microsoft.com/office/drawing/2014/main" id="{EC8E3F83-7925-49BE-8C7F-A4E2F4E98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379"/>
              </p:ext>
            </p:extLst>
          </p:nvPr>
        </p:nvGraphicFramePr>
        <p:xfrm>
          <a:off x="6227140" y="6097776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0" name="Rechthoek 9">
            <a:extLst>
              <a:ext uri="{FF2B5EF4-FFF2-40B4-BE49-F238E27FC236}">
                <a16:creationId xmlns:a16="http://schemas.microsoft.com/office/drawing/2014/main" id="{253DF782-E80F-4148-81C7-6FC4CA4BF7C1}"/>
              </a:ext>
            </a:extLst>
          </p:cNvPr>
          <p:cNvSpPr/>
          <p:nvPr/>
        </p:nvSpPr>
        <p:spPr>
          <a:xfrm flipV="1">
            <a:off x="6227137" y="6044612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5893630"/>
      </p:ext>
    </p:extLst>
  </p:cSld>
  <p:clrMapOvr>
    <a:masterClrMapping/>
  </p:clrMapOvr>
  <p:transition advTm="2000"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Beerst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Achel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Varsenare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r>
                        <a:rPr lang="nl-BE" sz="2000" b="1" dirty="0"/>
                        <a:t>Elst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-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7" name="Tabel 11">
            <a:extLst>
              <a:ext uri="{FF2B5EF4-FFF2-40B4-BE49-F238E27FC236}">
                <a16:creationId xmlns:a16="http://schemas.microsoft.com/office/drawing/2014/main" id="{A7C93060-7A1C-4F1D-9D99-E53CDDC17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77027"/>
              </p:ext>
            </p:extLst>
          </p:nvPr>
        </p:nvGraphicFramePr>
        <p:xfrm>
          <a:off x="6227140" y="1864832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/>
                        <a:t>Merksplas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Schaffen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Spa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74361539-C4B1-4A16-BD64-AAA6EF0371FD}"/>
              </a:ext>
            </a:extLst>
          </p:cNvPr>
          <p:cNvSpPr/>
          <p:nvPr/>
        </p:nvSpPr>
        <p:spPr>
          <a:xfrm>
            <a:off x="6227143" y="1850458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9" name="Tabel 14">
            <a:extLst>
              <a:ext uri="{FF2B5EF4-FFF2-40B4-BE49-F238E27FC236}">
                <a16:creationId xmlns:a16="http://schemas.microsoft.com/office/drawing/2014/main" id="{EC8E3F83-7925-49BE-8C7F-A4E2F4E98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0190"/>
              </p:ext>
            </p:extLst>
          </p:nvPr>
        </p:nvGraphicFramePr>
        <p:xfrm>
          <a:off x="6227140" y="6097776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0" name="Rechthoek 9">
            <a:extLst>
              <a:ext uri="{FF2B5EF4-FFF2-40B4-BE49-F238E27FC236}">
                <a16:creationId xmlns:a16="http://schemas.microsoft.com/office/drawing/2014/main" id="{253DF782-E80F-4148-81C7-6FC4CA4BF7C1}"/>
              </a:ext>
            </a:extLst>
          </p:cNvPr>
          <p:cNvSpPr/>
          <p:nvPr/>
        </p:nvSpPr>
        <p:spPr>
          <a:xfrm flipV="1">
            <a:off x="6227137" y="6044612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2204432"/>
      </p:ext>
    </p:extLst>
  </p:cSld>
  <p:clrMapOvr>
    <a:masterClrMapping/>
  </p:clrMapOvr>
  <p:transition advTm="2000"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Beerst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Achel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Varsenare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r>
                        <a:rPr lang="nl-BE" sz="2000" b="1" dirty="0"/>
                        <a:t>Elst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-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7" name="Tabel 11">
            <a:extLst>
              <a:ext uri="{FF2B5EF4-FFF2-40B4-BE49-F238E27FC236}">
                <a16:creationId xmlns:a16="http://schemas.microsoft.com/office/drawing/2014/main" id="{A7C93060-7A1C-4F1D-9D99-E53CDDC17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60366"/>
              </p:ext>
            </p:extLst>
          </p:nvPr>
        </p:nvGraphicFramePr>
        <p:xfrm>
          <a:off x="6227140" y="1864832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/>
                        <a:t>Merksplas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Schaffen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Spa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De Haan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b="1" dirty="0"/>
                        <a:t>. ‒ ‒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74361539-C4B1-4A16-BD64-AAA6EF0371FD}"/>
              </a:ext>
            </a:extLst>
          </p:cNvPr>
          <p:cNvSpPr/>
          <p:nvPr/>
        </p:nvSpPr>
        <p:spPr>
          <a:xfrm>
            <a:off x="6227143" y="1850458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9" name="Tabel 14">
            <a:extLst>
              <a:ext uri="{FF2B5EF4-FFF2-40B4-BE49-F238E27FC236}">
                <a16:creationId xmlns:a16="http://schemas.microsoft.com/office/drawing/2014/main" id="{EC8E3F83-7925-49BE-8C7F-A4E2F4E98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1159"/>
              </p:ext>
            </p:extLst>
          </p:nvPr>
        </p:nvGraphicFramePr>
        <p:xfrm>
          <a:off x="6227140" y="6097776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0" name="Rechthoek 9">
            <a:extLst>
              <a:ext uri="{FF2B5EF4-FFF2-40B4-BE49-F238E27FC236}">
                <a16:creationId xmlns:a16="http://schemas.microsoft.com/office/drawing/2014/main" id="{253DF782-E80F-4148-81C7-6FC4CA4BF7C1}"/>
              </a:ext>
            </a:extLst>
          </p:cNvPr>
          <p:cNvSpPr/>
          <p:nvPr/>
        </p:nvSpPr>
        <p:spPr>
          <a:xfrm flipV="1">
            <a:off x="6227137" y="6044612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7796165"/>
      </p:ext>
    </p:extLst>
  </p:cSld>
  <p:clrMapOvr>
    <a:masterClrMapping/>
  </p:clrMapOvr>
  <p:transition advTm="2000"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Beerst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Achel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Varsenare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r>
                        <a:rPr lang="nl-BE" sz="2000" b="1" dirty="0"/>
                        <a:t>Elst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-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7" name="Tabel 11">
            <a:extLst>
              <a:ext uri="{FF2B5EF4-FFF2-40B4-BE49-F238E27FC236}">
                <a16:creationId xmlns:a16="http://schemas.microsoft.com/office/drawing/2014/main" id="{A7C93060-7A1C-4F1D-9D99-E53CDDC176D2}"/>
              </a:ext>
            </a:extLst>
          </p:cNvPr>
          <p:cNvGraphicFramePr>
            <a:graphicFrameLocks noGrp="1"/>
          </p:cNvGraphicFramePr>
          <p:nvPr/>
        </p:nvGraphicFramePr>
        <p:xfrm>
          <a:off x="6227140" y="1864832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/>
                        <a:t>Merksplas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Schaffen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Spa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De Haan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b="1" dirty="0"/>
                        <a:t>.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W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Gent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74361539-C4B1-4A16-BD64-AAA6EF0371FD}"/>
              </a:ext>
            </a:extLst>
          </p:cNvPr>
          <p:cNvSpPr/>
          <p:nvPr/>
        </p:nvSpPr>
        <p:spPr>
          <a:xfrm>
            <a:off x="6227143" y="1850458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9" name="Tabel 14">
            <a:extLst>
              <a:ext uri="{FF2B5EF4-FFF2-40B4-BE49-F238E27FC236}">
                <a16:creationId xmlns:a16="http://schemas.microsoft.com/office/drawing/2014/main" id="{EC8E3F83-7925-49BE-8C7F-A4E2F4E98781}"/>
              </a:ext>
            </a:extLst>
          </p:cNvPr>
          <p:cNvGraphicFramePr>
            <a:graphicFrameLocks noGrp="1"/>
          </p:cNvGraphicFramePr>
          <p:nvPr/>
        </p:nvGraphicFramePr>
        <p:xfrm>
          <a:off x="6227140" y="6097776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0" name="Rechthoek 9">
            <a:extLst>
              <a:ext uri="{FF2B5EF4-FFF2-40B4-BE49-F238E27FC236}">
                <a16:creationId xmlns:a16="http://schemas.microsoft.com/office/drawing/2014/main" id="{253DF782-E80F-4148-81C7-6FC4CA4BF7C1}"/>
              </a:ext>
            </a:extLst>
          </p:cNvPr>
          <p:cNvSpPr/>
          <p:nvPr/>
        </p:nvSpPr>
        <p:spPr>
          <a:xfrm flipV="1">
            <a:off x="6227137" y="6044612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3997351"/>
      </p:ext>
    </p:extLst>
  </p:cSld>
  <p:clrMapOvr>
    <a:masterClrMapping/>
  </p:clrMapOvr>
  <p:transition advTm="2000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Beerst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Achel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Varsenare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r>
                        <a:rPr lang="nl-BE" sz="2000" b="1" dirty="0"/>
                        <a:t>Elst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-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7" name="Tabel 11">
            <a:extLst>
              <a:ext uri="{FF2B5EF4-FFF2-40B4-BE49-F238E27FC236}">
                <a16:creationId xmlns:a16="http://schemas.microsoft.com/office/drawing/2014/main" id="{A7C93060-7A1C-4F1D-9D99-E53CDDC17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403732"/>
              </p:ext>
            </p:extLst>
          </p:nvPr>
        </p:nvGraphicFramePr>
        <p:xfrm>
          <a:off x="6227140" y="1864832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/>
                        <a:t>Merksplas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Schaffen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Spa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De Haan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b="1" dirty="0"/>
                        <a:t>.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W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Gent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De Panne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1956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74361539-C4B1-4A16-BD64-AAA6EF0371FD}"/>
              </a:ext>
            </a:extLst>
          </p:cNvPr>
          <p:cNvSpPr/>
          <p:nvPr/>
        </p:nvSpPr>
        <p:spPr>
          <a:xfrm>
            <a:off x="6227143" y="1850458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9" name="Tabel 14">
            <a:extLst>
              <a:ext uri="{FF2B5EF4-FFF2-40B4-BE49-F238E27FC236}">
                <a16:creationId xmlns:a16="http://schemas.microsoft.com/office/drawing/2014/main" id="{EC8E3F83-7925-49BE-8C7F-A4E2F4E98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596567"/>
              </p:ext>
            </p:extLst>
          </p:nvPr>
        </p:nvGraphicFramePr>
        <p:xfrm>
          <a:off x="6227140" y="6097776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0" name="Rechthoek 9">
            <a:extLst>
              <a:ext uri="{FF2B5EF4-FFF2-40B4-BE49-F238E27FC236}">
                <a16:creationId xmlns:a16="http://schemas.microsoft.com/office/drawing/2014/main" id="{253DF782-E80F-4148-81C7-6FC4CA4BF7C1}"/>
              </a:ext>
            </a:extLst>
          </p:cNvPr>
          <p:cNvSpPr/>
          <p:nvPr/>
        </p:nvSpPr>
        <p:spPr>
          <a:xfrm flipV="1">
            <a:off x="6227137" y="6044612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6945343"/>
      </p:ext>
    </p:extLst>
  </p:cSld>
  <p:clrMapOvr>
    <a:masterClrMapping/>
  </p:clrMapOvr>
  <p:transition advTm="2000">
    <p:wip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Beerst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Achel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Varsenare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r>
                        <a:rPr lang="nl-BE" sz="2000" b="1" dirty="0"/>
                        <a:t>Elst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-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7" name="Tabel 11">
            <a:extLst>
              <a:ext uri="{FF2B5EF4-FFF2-40B4-BE49-F238E27FC236}">
                <a16:creationId xmlns:a16="http://schemas.microsoft.com/office/drawing/2014/main" id="{A7C93060-7A1C-4F1D-9D99-E53CDDC17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013282"/>
              </p:ext>
            </p:extLst>
          </p:nvPr>
        </p:nvGraphicFramePr>
        <p:xfrm>
          <a:off x="6227140" y="1864832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/>
                        <a:t>Merksplas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Schaffen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Spa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De Haan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b="1" dirty="0"/>
                        <a:t>.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W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Gent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De Panne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Escanaffles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1956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74361539-C4B1-4A16-BD64-AAA6EF0371FD}"/>
              </a:ext>
            </a:extLst>
          </p:cNvPr>
          <p:cNvSpPr/>
          <p:nvPr/>
        </p:nvSpPr>
        <p:spPr>
          <a:xfrm>
            <a:off x="6227143" y="1850458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9" name="Tabel 14">
            <a:extLst>
              <a:ext uri="{FF2B5EF4-FFF2-40B4-BE49-F238E27FC236}">
                <a16:creationId xmlns:a16="http://schemas.microsoft.com/office/drawing/2014/main" id="{EC8E3F83-7925-49BE-8C7F-A4E2F4E98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33408"/>
              </p:ext>
            </p:extLst>
          </p:nvPr>
        </p:nvGraphicFramePr>
        <p:xfrm>
          <a:off x="6227140" y="6097776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0" name="Rechthoek 9">
            <a:extLst>
              <a:ext uri="{FF2B5EF4-FFF2-40B4-BE49-F238E27FC236}">
                <a16:creationId xmlns:a16="http://schemas.microsoft.com/office/drawing/2014/main" id="{253DF782-E80F-4148-81C7-6FC4CA4BF7C1}"/>
              </a:ext>
            </a:extLst>
          </p:cNvPr>
          <p:cNvSpPr/>
          <p:nvPr/>
        </p:nvSpPr>
        <p:spPr>
          <a:xfrm flipV="1">
            <a:off x="6227137" y="6044612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4103410"/>
      </p:ext>
    </p:extLst>
  </p:cSld>
  <p:clrMapOvr>
    <a:masterClrMapping/>
  </p:clrMapOvr>
  <p:transition advTm="2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692150" cy="463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6831"/>
              </p:ext>
            </p:extLst>
          </p:nvPr>
        </p:nvGraphicFramePr>
        <p:xfrm>
          <a:off x="1119743" y="2987295"/>
          <a:ext cx="6248400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27           –           16           –           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</p:spTree>
    <p:extLst>
      <p:ext uri="{BB962C8B-B14F-4D97-AF65-F5344CB8AC3E}">
        <p14:creationId xmlns:p14="http://schemas.microsoft.com/office/powerpoint/2010/main" val="1575625963"/>
      </p:ext>
    </p:extLst>
  </p:cSld>
  <p:clrMapOvr>
    <a:masterClrMapping/>
  </p:clrMapOvr>
  <p:transition advTm="3000">
    <p:wip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Beerst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Achel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Varsenare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r>
                        <a:rPr lang="nl-BE" sz="2000" b="1" dirty="0"/>
                        <a:t>Elst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-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7" name="Tabel 11">
            <a:extLst>
              <a:ext uri="{FF2B5EF4-FFF2-40B4-BE49-F238E27FC236}">
                <a16:creationId xmlns:a16="http://schemas.microsoft.com/office/drawing/2014/main" id="{A7C93060-7A1C-4F1D-9D99-E53CDDC17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203810"/>
              </p:ext>
            </p:extLst>
          </p:nvPr>
        </p:nvGraphicFramePr>
        <p:xfrm>
          <a:off x="6227140" y="1864832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/>
                        <a:t>Merksplas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Schaffen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Spa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De Haan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b="1" dirty="0"/>
                        <a:t>.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W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Gent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De Panne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Escanaffles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19568">
                <a:tc>
                  <a:txBody>
                    <a:bodyPr/>
                    <a:lstStyle/>
                    <a:p>
                      <a:r>
                        <a:rPr lang="nl-BE" sz="2000" b="1" dirty="0"/>
                        <a:t>Genk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74361539-C4B1-4A16-BD64-AAA6EF0371FD}"/>
              </a:ext>
            </a:extLst>
          </p:cNvPr>
          <p:cNvSpPr/>
          <p:nvPr/>
        </p:nvSpPr>
        <p:spPr>
          <a:xfrm>
            <a:off x="6227143" y="1850458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9" name="Tabel 14">
            <a:extLst>
              <a:ext uri="{FF2B5EF4-FFF2-40B4-BE49-F238E27FC236}">
                <a16:creationId xmlns:a16="http://schemas.microsoft.com/office/drawing/2014/main" id="{EC8E3F83-7925-49BE-8C7F-A4E2F4E98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39477"/>
              </p:ext>
            </p:extLst>
          </p:nvPr>
        </p:nvGraphicFramePr>
        <p:xfrm>
          <a:off x="6227140" y="6097776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0" name="Rechthoek 9">
            <a:extLst>
              <a:ext uri="{FF2B5EF4-FFF2-40B4-BE49-F238E27FC236}">
                <a16:creationId xmlns:a16="http://schemas.microsoft.com/office/drawing/2014/main" id="{253DF782-E80F-4148-81C7-6FC4CA4BF7C1}"/>
              </a:ext>
            </a:extLst>
          </p:cNvPr>
          <p:cNvSpPr/>
          <p:nvPr/>
        </p:nvSpPr>
        <p:spPr>
          <a:xfrm flipV="1">
            <a:off x="6227137" y="6044612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7751834"/>
      </p:ext>
    </p:extLst>
  </p:cSld>
  <p:clrMapOvr>
    <a:masterClrMapping/>
  </p:clrMapOvr>
  <p:transition advTm="2000">
    <p:wip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34655"/>
              </p:ext>
            </p:extLst>
          </p:nvPr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Beerst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Achel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Varsenare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r>
                        <a:rPr lang="nl-BE" sz="2000" b="1" dirty="0"/>
                        <a:t>Elst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7" name="Tabel 11">
            <a:extLst>
              <a:ext uri="{FF2B5EF4-FFF2-40B4-BE49-F238E27FC236}">
                <a16:creationId xmlns:a16="http://schemas.microsoft.com/office/drawing/2014/main" id="{A7C93060-7A1C-4F1D-9D99-E53CDDC17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514140"/>
              </p:ext>
            </p:extLst>
          </p:nvPr>
        </p:nvGraphicFramePr>
        <p:xfrm>
          <a:off x="6227140" y="1864832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/>
                        <a:t>Merksplas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Schaffen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Spa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De Haan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b="1" dirty="0"/>
                        <a:t>.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W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Gent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De Panne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Escanaffles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19568">
                <a:tc>
                  <a:txBody>
                    <a:bodyPr/>
                    <a:lstStyle/>
                    <a:p>
                      <a:r>
                        <a:rPr lang="nl-BE" sz="2000" b="1" dirty="0"/>
                        <a:t>Genk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r>
                        <a:rPr lang="nl-BE" sz="2000" b="1" dirty="0"/>
                        <a:t>Damme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74361539-C4B1-4A16-BD64-AAA6EF0371FD}"/>
              </a:ext>
            </a:extLst>
          </p:cNvPr>
          <p:cNvSpPr/>
          <p:nvPr/>
        </p:nvSpPr>
        <p:spPr>
          <a:xfrm>
            <a:off x="6227143" y="1850458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9" name="Tabel 14">
            <a:extLst>
              <a:ext uri="{FF2B5EF4-FFF2-40B4-BE49-F238E27FC236}">
                <a16:creationId xmlns:a16="http://schemas.microsoft.com/office/drawing/2014/main" id="{EC8E3F83-7925-49BE-8C7F-A4E2F4E98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700470"/>
              </p:ext>
            </p:extLst>
          </p:nvPr>
        </p:nvGraphicFramePr>
        <p:xfrm>
          <a:off x="6227140" y="6097776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0" name="Rechthoek 9">
            <a:extLst>
              <a:ext uri="{FF2B5EF4-FFF2-40B4-BE49-F238E27FC236}">
                <a16:creationId xmlns:a16="http://schemas.microsoft.com/office/drawing/2014/main" id="{253DF782-E80F-4148-81C7-6FC4CA4BF7C1}"/>
              </a:ext>
            </a:extLst>
          </p:cNvPr>
          <p:cNvSpPr/>
          <p:nvPr/>
        </p:nvSpPr>
        <p:spPr>
          <a:xfrm flipV="1">
            <a:off x="6227137" y="6044612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2094010"/>
      </p:ext>
    </p:extLst>
  </p:cSld>
  <p:clrMapOvr>
    <a:masterClrMapping/>
  </p:clrMapOvr>
  <p:transition advTm="2000">
    <p:wip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Laatste algemene tip</a:t>
            </a:r>
            <a:endParaRPr lang="nl-BE" b="1" dirty="0">
              <a:latin typeface="+mn-lt"/>
            </a:endParaRPr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44299996-384C-4189-9427-F55A7FAA8EF8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1850458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Eksaarde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Westmalle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Brasschaat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Westende Bad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. ‒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Beerst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Achel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Varsenare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Bree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r>
                        <a:rPr lang="nl-BE" sz="2000" b="1" dirty="0"/>
                        <a:t>Elst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13" name="Rechthoek 12">
            <a:extLst>
              <a:ext uri="{FF2B5EF4-FFF2-40B4-BE49-F238E27FC236}">
                <a16:creationId xmlns:a16="http://schemas.microsoft.com/office/drawing/2014/main" id="{83A40053-23DA-4B52-BAFD-8674D71E2EEE}"/>
              </a:ext>
            </a:extLst>
          </p:cNvPr>
          <p:cNvSpPr/>
          <p:nvPr/>
        </p:nvSpPr>
        <p:spPr>
          <a:xfrm>
            <a:off x="1116932" y="1836084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7CAAFD83-2D8F-47A2-BF86-A1D3FF1E0249}"/>
              </a:ext>
            </a:extLst>
          </p:cNvPr>
          <p:cNvGraphicFramePr>
            <a:graphicFrameLocks noGrp="1"/>
          </p:cNvGraphicFramePr>
          <p:nvPr/>
        </p:nvGraphicFramePr>
        <p:xfrm>
          <a:off x="1116929" y="6083402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1C74B72-D877-4688-A3EB-C11FDDABEAA4}"/>
              </a:ext>
            </a:extLst>
          </p:cNvPr>
          <p:cNvSpPr/>
          <p:nvPr/>
        </p:nvSpPr>
        <p:spPr>
          <a:xfrm flipV="1">
            <a:off x="1116926" y="6030238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7" name="Tabel 11">
            <a:extLst>
              <a:ext uri="{FF2B5EF4-FFF2-40B4-BE49-F238E27FC236}">
                <a16:creationId xmlns:a16="http://schemas.microsoft.com/office/drawing/2014/main" id="{A7C93060-7A1C-4F1D-9D99-E53CDDC17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729405"/>
              </p:ext>
            </p:extLst>
          </p:nvPr>
        </p:nvGraphicFramePr>
        <p:xfrm>
          <a:off x="6227140" y="1864832"/>
          <a:ext cx="4847933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445">
                  <a:extLst>
                    <a:ext uri="{9D8B030D-6E8A-4147-A177-3AD203B41FA5}">
                      <a16:colId xmlns:a16="http://schemas.microsoft.com/office/drawing/2014/main" val="4005784242"/>
                    </a:ext>
                  </a:extLst>
                </a:gridCol>
                <a:gridCol w="925032">
                  <a:extLst>
                    <a:ext uri="{9D8B030D-6E8A-4147-A177-3AD203B41FA5}">
                      <a16:colId xmlns:a16="http://schemas.microsoft.com/office/drawing/2014/main" val="3498311260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203112453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356569865"/>
                    </a:ext>
                  </a:extLst>
                </a:gridCol>
              </a:tblGrid>
              <a:tr h="360721">
                <a:tc>
                  <a:txBody>
                    <a:bodyPr/>
                    <a:lstStyle/>
                    <a:p>
                      <a:r>
                        <a:rPr lang="nl-BE" sz="2000" b="1" dirty="0"/>
                        <a:t>Merksplas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0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Schaffen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Spa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De Haan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b="1" dirty="0"/>
                        <a:t>. ‒ ‒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W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7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Gent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/>
                        <a:t>De Panne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b="1" dirty="0" err="1"/>
                        <a:t>Escanaffles</a:t>
                      </a:r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EAAE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 ‒ 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31173"/>
                  </a:ext>
                </a:extLst>
              </a:tr>
              <a:tr h="319568">
                <a:tc>
                  <a:txBody>
                    <a:bodyPr/>
                    <a:lstStyle/>
                    <a:p>
                      <a:r>
                        <a:rPr lang="nl-BE" sz="2000" b="1" dirty="0"/>
                        <a:t>Genk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99253"/>
                  </a:ext>
                </a:extLst>
              </a:tr>
              <a:tr h="295508">
                <a:tc>
                  <a:txBody>
                    <a:bodyPr/>
                    <a:lstStyle/>
                    <a:p>
                      <a:r>
                        <a:rPr lang="nl-BE" sz="2000" b="1" dirty="0"/>
                        <a:t>Damme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AE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‒ 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5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54874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74361539-C4B1-4A16-BD64-AAA6EF0371FD}"/>
              </a:ext>
            </a:extLst>
          </p:cNvPr>
          <p:cNvSpPr/>
          <p:nvPr/>
        </p:nvSpPr>
        <p:spPr>
          <a:xfrm>
            <a:off x="6227143" y="1850458"/>
            <a:ext cx="4847933" cy="3962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9" name="Tabel 14">
            <a:extLst>
              <a:ext uri="{FF2B5EF4-FFF2-40B4-BE49-F238E27FC236}">
                <a16:creationId xmlns:a16="http://schemas.microsoft.com/office/drawing/2014/main" id="{EC8E3F83-7925-49BE-8C7F-A4E2F4E98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86569"/>
              </p:ext>
            </p:extLst>
          </p:nvPr>
        </p:nvGraphicFramePr>
        <p:xfrm>
          <a:off x="6227140" y="6097776"/>
          <a:ext cx="4847930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793">
                  <a:extLst>
                    <a:ext uri="{9D8B030D-6E8A-4147-A177-3AD203B41FA5}">
                      <a16:colId xmlns:a16="http://schemas.microsoft.com/office/drawing/2014/main" val="460117529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21818970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3475294187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46245142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5752224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4188608016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2118823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235264388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2900320980"/>
                    </a:ext>
                  </a:extLst>
                </a:gridCol>
                <a:gridCol w="484793">
                  <a:extLst>
                    <a:ext uri="{9D8B030D-6E8A-4147-A177-3AD203B41FA5}">
                      <a16:colId xmlns:a16="http://schemas.microsoft.com/office/drawing/2014/main" val="1776734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06513"/>
                  </a:ext>
                </a:extLst>
              </a:tr>
            </a:tbl>
          </a:graphicData>
        </a:graphic>
      </p:graphicFrame>
      <p:sp>
        <p:nvSpPr>
          <p:cNvPr id="10" name="Rechthoek 9">
            <a:extLst>
              <a:ext uri="{FF2B5EF4-FFF2-40B4-BE49-F238E27FC236}">
                <a16:creationId xmlns:a16="http://schemas.microsoft.com/office/drawing/2014/main" id="{253DF782-E80F-4148-81C7-6FC4CA4BF7C1}"/>
              </a:ext>
            </a:extLst>
          </p:cNvPr>
          <p:cNvSpPr/>
          <p:nvPr/>
        </p:nvSpPr>
        <p:spPr>
          <a:xfrm flipV="1">
            <a:off x="6227137" y="6044612"/>
            <a:ext cx="4847933" cy="424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8337493"/>
      </p:ext>
    </p:extLst>
  </p:cSld>
  <p:clrMapOvr>
    <a:masterClrMapping/>
  </p:clrMapOvr>
  <p:transition advTm="2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692150" cy="463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138593"/>
              </p:ext>
            </p:extLst>
          </p:nvPr>
        </p:nvGraphicFramePr>
        <p:xfrm>
          <a:off x="1119743" y="2987295"/>
          <a:ext cx="6248400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27 </a:t>
            </a:r>
            <a:r>
              <a:rPr lang="nl-BE" sz="2400" b="1" dirty="0"/>
              <a:t>          –           16           –           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6BEEE8A9-E2FC-40CF-BDCC-02DA62B89B2F}"/>
              </a:ext>
            </a:extLst>
          </p:cNvPr>
          <p:cNvCxnSpPr/>
          <p:nvPr/>
        </p:nvCxnSpPr>
        <p:spPr>
          <a:xfrm>
            <a:off x="1265275" y="3381049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2854784" y="3138607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27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/>
          <p:nvPr/>
        </p:nvCxnSpPr>
        <p:spPr>
          <a:xfrm>
            <a:off x="4982723" y="3429000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49156"/>
      </p:ext>
    </p:extLst>
  </p:cSld>
  <p:clrMapOvr>
    <a:masterClrMapping/>
  </p:clrMapOvr>
  <p:transition advTm="2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7ED2-2508-46B2-8809-6BF971BA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2" y="225603"/>
            <a:ext cx="9943154" cy="13255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nl-BE" b="1" i="1" dirty="0">
                <a:latin typeface="+mn-lt"/>
              </a:rPr>
              <a:t>Derde etappe : DONKMEER</a:t>
            </a:r>
            <a:br>
              <a:rPr lang="nl-BE" b="1" i="1" dirty="0">
                <a:latin typeface="+mn-lt"/>
              </a:rPr>
            </a:br>
            <a:r>
              <a:rPr lang="nl-BE" b="1" i="1" dirty="0">
                <a:latin typeface="+mn-lt"/>
              </a:rPr>
              <a:t>Route</a:t>
            </a:r>
            <a:endParaRPr lang="nl-BE" b="1" dirty="0">
              <a:latin typeface="+mn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45F64F9-8F56-47D5-81C0-763E228BEED1}"/>
              </a:ext>
            </a:extLst>
          </p:cNvPr>
          <p:cNvCxnSpPr>
            <a:cxnSpLocks/>
          </p:cNvCxnSpPr>
          <p:nvPr/>
        </p:nvCxnSpPr>
        <p:spPr>
          <a:xfrm flipV="1">
            <a:off x="7671502" y="1780997"/>
            <a:ext cx="1612900" cy="2089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CB58531-AB66-49B1-97D2-267E656C824C}"/>
              </a:ext>
            </a:extLst>
          </p:cNvPr>
          <p:cNvCxnSpPr>
            <a:cxnSpLocks/>
          </p:cNvCxnSpPr>
          <p:nvPr/>
        </p:nvCxnSpPr>
        <p:spPr>
          <a:xfrm flipH="1" flipV="1">
            <a:off x="9284402" y="1780997"/>
            <a:ext cx="1638300" cy="1631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C7F652-57F1-4DCB-8537-E9AC680B862A}"/>
              </a:ext>
            </a:extLst>
          </p:cNvPr>
          <p:cNvCxnSpPr>
            <a:cxnSpLocks/>
          </p:cNvCxnSpPr>
          <p:nvPr/>
        </p:nvCxnSpPr>
        <p:spPr>
          <a:xfrm flipH="1">
            <a:off x="10205152" y="3412947"/>
            <a:ext cx="717550" cy="37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C978D2F-0240-4363-9005-628FC95B9587}"/>
              </a:ext>
            </a:extLst>
          </p:cNvPr>
          <p:cNvCxnSpPr>
            <a:cxnSpLocks/>
          </p:cNvCxnSpPr>
          <p:nvPr/>
        </p:nvCxnSpPr>
        <p:spPr>
          <a:xfrm>
            <a:off x="10205152" y="3787597"/>
            <a:ext cx="0" cy="1339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677615-A74C-4D8D-B22E-720C850B0D94}"/>
              </a:ext>
            </a:extLst>
          </p:cNvPr>
          <p:cNvCxnSpPr>
            <a:cxnSpLocks/>
          </p:cNvCxnSpPr>
          <p:nvPr/>
        </p:nvCxnSpPr>
        <p:spPr>
          <a:xfrm>
            <a:off x="7671502" y="3870147"/>
            <a:ext cx="184150" cy="13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B714E7C-9D8A-4EAE-B32B-622CB9C6D563}"/>
              </a:ext>
            </a:extLst>
          </p:cNvPr>
          <p:cNvCxnSpPr>
            <a:cxnSpLocks/>
          </p:cNvCxnSpPr>
          <p:nvPr/>
        </p:nvCxnSpPr>
        <p:spPr>
          <a:xfrm flipV="1">
            <a:off x="7823902" y="4003497"/>
            <a:ext cx="0" cy="1714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0323864-7BEB-4282-B803-09641ECBBCD0}"/>
              </a:ext>
            </a:extLst>
          </p:cNvPr>
          <p:cNvCxnSpPr>
            <a:cxnSpLocks/>
          </p:cNvCxnSpPr>
          <p:nvPr/>
        </p:nvCxnSpPr>
        <p:spPr>
          <a:xfrm flipH="1" flipV="1">
            <a:off x="8223952" y="5044897"/>
            <a:ext cx="1574800" cy="882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2606171-72DF-4F8D-A983-46E157017BB8}"/>
              </a:ext>
            </a:extLst>
          </p:cNvPr>
          <p:cNvCxnSpPr>
            <a:cxnSpLocks/>
          </p:cNvCxnSpPr>
          <p:nvPr/>
        </p:nvCxnSpPr>
        <p:spPr>
          <a:xfrm flipH="1">
            <a:off x="8084252" y="5044897"/>
            <a:ext cx="139700" cy="209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A60F66-FC7C-4BFF-893C-4AA66ACAB90F}"/>
              </a:ext>
            </a:extLst>
          </p:cNvPr>
          <p:cNvCxnSpPr>
            <a:cxnSpLocks/>
          </p:cNvCxnSpPr>
          <p:nvPr/>
        </p:nvCxnSpPr>
        <p:spPr>
          <a:xfrm>
            <a:off x="10205152" y="5127447"/>
            <a:ext cx="577850" cy="247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8282FA-1269-45DB-88AD-144050175BD9}"/>
              </a:ext>
            </a:extLst>
          </p:cNvPr>
          <p:cNvCxnSpPr>
            <a:cxnSpLocks/>
          </p:cNvCxnSpPr>
          <p:nvPr/>
        </p:nvCxnSpPr>
        <p:spPr>
          <a:xfrm>
            <a:off x="8084252" y="5254447"/>
            <a:ext cx="692150" cy="463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EFC10D5-9CE6-4196-BA39-FBB1759B0F08}"/>
              </a:ext>
            </a:extLst>
          </p:cNvPr>
          <p:cNvCxnSpPr>
            <a:cxnSpLocks/>
          </p:cNvCxnSpPr>
          <p:nvPr/>
        </p:nvCxnSpPr>
        <p:spPr>
          <a:xfrm flipH="1">
            <a:off x="10643302" y="5375097"/>
            <a:ext cx="139700" cy="104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702C3AF-042B-4510-84D3-0E15A5F1E252}"/>
              </a:ext>
            </a:extLst>
          </p:cNvPr>
          <p:cNvCxnSpPr>
            <a:cxnSpLocks/>
          </p:cNvCxnSpPr>
          <p:nvPr/>
        </p:nvCxnSpPr>
        <p:spPr>
          <a:xfrm flipH="1">
            <a:off x="8223952" y="5717997"/>
            <a:ext cx="552450" cy="59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A6047DC-8864-4B39-96AE-7F5B36152008}"/>
              </a:ext>
            </a:extLst>
          </p:cNvPr>
          <p:cNvCxnSpPr>
            <a:cxnSpLocks/>
          </p:cNvCxnSpPr>
          <p:nvPr/>
        </p:nvCxnSpPr>
        <p:spPr>
          <a:xfrm flipV="1">
            <a:off x="7671502" y="5717997"/>
            <a:ext cx="15240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ABC331F-1731-44AC-8772-F3D9D8C39B05}"/>
              </a:ext>
            </a:extLst>
          </p:cNvPr>
          <p:cNvCxnSpPr>
            <a:cxnSpLocks/>
          </p:cNvCxnSpPr>
          <p:nvPr/>
        </p:nvCxnSpPr>
        <p:spPr>
          <a:xfrm flipH="1" flipV="1">
            <a:off x="7671502" y="5825947"/>
            <a:ext cx="552450" cy="48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421BDA9-AE86-4DE2-BE75-A7A5046F7DA0}"/>
              </a:ext>
            </a:extLst>
          </p:cNvPr>
          <p:cNvCxnSpPr>
            <a:cxnSpLocks/>
          </p:cNvCxnSpPr>
          <p:nvPr/>
        </p:nvCxnSpPr>
        <p:spPr>
          <a:xfrm flipH="1" flipV="1">
            <a:off x="9798752" y="5927547"/>
            <a:ext cx="120650" cy="488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F2CD14B-FE3E-422F-BD78-4ABD3BA8C84D}"/>
              </a:ext>
            </a:extLst>
          </p:cNvPr>
          <p:cNvCxnSpPr>
            <a:cxnSpLocks/>
          </p:cNvCxnSpPr>
          <p:nvPr/>
        </p:nvCxnSpPr>
        <p:spPr>
          <a:xfrm flipH="1">
            <a:off x="10205152" y="6416497"/>
            <a:ext cx="4381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48666F0-514A-4177-8F21-95C6F0D657A5}"/>
              </a:ext>
            </a:extLst>
          </p:cNvPr>
          <p:cNvCxnSpPr>
            <a:cxnSpLocks/>
          </p:cNvCxnSpPr>
          <p:nvPr/>
        </p:nvCxnSpPr>
        <p:spPr>
          <a:xfrm flipH="1" flipV="1">
            <a:off x="9919402" y="6416497"/>
            <a:ext cx="28575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43">
            <a:extLst>
              <a:ext uri="{FF2B5EF4-FFF2-40B4-BE49-F238E27FC236}">
                <a16:creationId xmlns:a16="http://schemas.microsoft.com/office/drawing/2014/main" id="{E2432084-D146-41EC-B232-5D41F3ED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18660"/>
              </p:ext>
            </p:extLst>
          </p:nvPr>
        </p:nvGraphicFramePr>
        <p:xfrm>
          <a:off x="1119743" y="2987295"/>
          <a:ext cx="6248400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92972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277114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32203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71858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96741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38678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152429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27812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14446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617621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045315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3614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823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89902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209212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67488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77010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92997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15035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766378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8512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948804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911461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196735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22884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18761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95182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93953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0349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72831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7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19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632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458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4302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302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124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184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25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15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12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91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317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65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24753"/>
                  </a:ext>
                </a:extLst>
              </a:tr>
            </a:tbl>
          </a:graphicData>
        </a:graphic>
      </p:graphicFrame>
      <p:sp>
        <p:nvSpPr>
          <p:cNvPr id="45" name="Tekstvak 44">
            <a:extLst>
              <a:ext uri="{FF2B5EF4-FFF2-40B4-BE49-F238E27FC236}">
                <a16:creationId xmlns:a16="http://schemas.microsoft.com/office/drawing/2014/main" id="{86E8AA8C-B7B9-40AC-A5BF-D1674F511940}"/>
              </a:ext>
            </a:extLst>
          </p:cNvPr>
          <p:cNvSpPr txBox="1"/>
          <p:nvPr/>
        </p:nvSpPr>
        <p:spPr>
          <a:xfrm>
            <a:off x="1119748" y="2372145"/>
            <a:ext cx="62483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rgbClr val="FF0000"/>
                </a:solidFill>
              </a:rPr>
              <a:t>27 </a:t>
            </a:r>
            <a:r>
              <a:rPr lang="nl-BE" sz="2400" b="1" dirty="0"/>
              <a:t>          –           16           –           0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ACA878C5-7789-41A6-8C08-26AB5E56CB64}"/>
              </a:ext>
            </a:extLst>
          </p:cNvPr>
          <p:cNvSpPr txBox="1"/>
          <p:nvPr/>
        </p:nvSpPr>
        <p:spPr>
          <a:xfrm>
            <a:off x="1119748" y="1818550"/>
            <a:ext cx="624839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Vakjes horizontaal – Vakjes verticaal – Afgelegde afstand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6BEEE8A9-E2FC-40CF-BDCC-02DA62B89B2F}"/>
              </a:ext>
            </a:extLst>
          </p:cNvPr>
          <p:cNvCxnSpPr/>
          <p:nvPr/>
        </p:nvCxnSpPr>
        <p:spPr>
          <a:xfrm>
            <a:off x="1265275" y="3381049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8A127914-436F-4694-B861-B77A1BA0D7A3}"/>
              </a:ext>
            </a:extLst>
          </p:cNvPr>
          <p:cNvSpPr txBox="1"/>
          <p:nvPr/>
        </p:nvSpPr>
        <p:spPr>
          <a:xfrm>
            <a:off x="2854784" y="3138607"/>
            <a:ext cx="17162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27 vakjes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0439C02-84B4-4870-96C8-32B07FC5EB3E}"/>
              </a:ext>
            </a:extLst>
          </p:cNvPr>
          <p:cNvCxnSpPr/>
          <p:nvPr/>
        </p:nvCxnSpPr>
        <p:spPr>
          <a:xfrm>
            <a:off x="4982723" y="3429000"/>
            <a:ext cx="110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524242"/>
      </p:ext>
    </p:extLst>
  </p:cSld>
  <p:clrMapOvr>
    <a:masterClrMapping/>
  </p:clrMapOvr>
  <p:transition advTm="2000">
    <p:wip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8051</TotalTime>
  <Words>3999</Words>
  <Application>Microsoft Office PowerPoint</Application>
  <PresentationFormat>Breedbeeld</PresentationFormat>
  <Paragraphs>1316</Paragraphs>
  <Slides>72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72</vt:i4>
      </vt:variant>
    </vt:vector>
  </HeadingPairs>
  <TitlesOfParts>
    <vt:vector size="76" baseType="lpstr">
      <vt:lpstr>Arial</vt:lpstr>
      <vt:lpstr>Calibri</vt:lpstr>
      <vt:lpstr>Calibri Light</vt:lpstr>
      <vt:lpstr>Kantoorthema</vt:lpstr>
      <vt:lpstr>Het Zilveren Wieltje 2020</vt:lpstr>
      <vt:lpstr>Derde etappe : DONKMEER Startplaats</vt:lpstr>
      <vt:lpstr>Derde etappe : DONKMEER Startplaats</vt:lpstr>
      <vt:lpstr>Derde etappe : DONKMEER Startplaats</vt:lpstr>
      <vt:lpstr>Derde etappe : DONKMEER Startplaats</vt:lpstr>
      <vt:lpstr>Derde etappe : DONKMEER Startplaats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Route</vt:lpstr>
      <vt:lpstr>Derde etappe : DONKMEER Eindpunt</vt:lpstr>
      <vt:lpstr>Derde etappe : DONKMEER TOKENSLEUTEL</vt:lpstr>
      <vt:lpstr>Derde etappe : DONKMEER TOKENSLEUTEL</vt:lpstr>
      <vt:lpstr>Derde etappe : DONKMEER Startpunt slotetappe</vt:lpstr>
      <vt:lpstr>Derde etappe : DONKMEER Startpunt slotetappe</vt:lpstr>
      <vt:lpstr>Derde etappe : DONKMEER Startpunt slotetappe</vt:lpstr>
      <vt:lpstr>Derde etappe : DONKMEER Startpunt slotetappe</vt:lpstr>
      <vt:lpstr>Derde etappe : DONKMEER Startpunt slotetappe</vt:lpstr>
      <vt:lpstr>Derde etappe : DONKMEER Startpunt slotetappe</vt:lpstr>
      <vt:lpstr>Derde etappe : DONKMEER Startpunt slotetappe</vt:lpstr>
      <vt:lpstr>Derde etappe : DONKMEER Startpunt slotetappe</vt:lpstr>
      <vt:lpstr>Derde etappe : DONKMEER Startpunt slotetappe</vt:lpstr>
      <vt:lpstr>Derde etappe : DONKMEER Puzzelvraag</vt:lpstr>
      <vt:lpstr>Derde etappe : DONKMEER Puzzelvraag</vt:lpstr>
      <vt:lpstr>Derde etappe : DONKMEER Puzzelvraag</vt:lpstr>
      <vt:lpstr>Derde etappe : DONKMEER Puzzelvraag</vt:lpstr>
      <vt:lpstr>Derde etappe : DONKMEER Puzzelvraag</vt:lpstr>
      <vt:lpstr>Derde etappe : DONKMEER Puzzelvraag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  <vt:lpstr>Derde etappe : DONKMEER Laatste algemene tip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Zilveren Wieltje 2020</dc:title>
  <dc:creator>Willy Elst</dc:creator>
  <cp:lastModifiedBy>Willy Elst</cp:lastModifiedBy>
  <cp:revision>599</cp:revision>
  <dcterms:created xsi:type="dcterms:W3CDTF">2020-05-04T15:47:08Z</dcterms:created>
  <dcterms:modified xsi:type="dcterms:W3CDTF">2020-07-01T15:46:28Z</dcterms:modified>
</cp:coreProperties>
</file>